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f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7"/>
  </p:notesMasterIdLst>
  <p:handoutMasterIdLst>
    <p:handoutMasterId r:id="rId48"/>
  </p:handoutMasterIdLst>
  <p:sldIdLst>
    <p:sldId id="332" r:id="rId2"/>
    <p:sldId id="334" r:id="rId3"/>
    <p:sldId id="333" r:id="rId4"/>
    <p:sldId id="331" r:id="rId5"/>
    <p:sldId id="301" r:id="rId6"/>
    <p:sldId id="415" r:id="rId7"/>
    <p:sldId id="295" r:id="rId8"/>
    <p:sldId id="358" r:id="rId9"/>
    <p:sldId id="359" r:id="rId10"/>
    <p:sldId id="360" r:id="rId11"/>
    <p:sldId id="361" r:id="rId12"/>
    <p:sldId id="362" r:id="rId13"/>
    <p:sldId id="363" r:id="rId14"/>
    <p:sldId id="364" r:id="rId15"/>
    <p:sldId id="365" r:id="rId16"/>
    <p:sldId id="366" r:id="rId17"/>
    <p:sldId id="367" r:id="rId18"/>
    <p:sldId id="368" r:id="rId19"/>
    <p:sldId id="369" r:id="rId20"/>
    <p:sldId id="370" r:id="rId21"/>
    <p:sldId id="373" r:id="rId22"/>
    <p:sldId id="374" r:id="rId23"/>
    <p:sldId id="427" r:id="rId24"/>
    <p:sldId id="376" r:id="rId25"/>
    <p:sldId id="377" r:id="rId26"/>
    <p:sldId id="406" r:id="rId27"/>
    <p:sldId id="378" r:id="rId28"/>
    <p:sldId id="379" r:id="rId29"/>
    <p:sldId id="380" r:id="rId30"/>
    <p:sldId id="381" r:id="rId31"/>
    <p:sldId id="382" r:id="rId32"/>
    <p:sldId id="383" r:id="rId33"/>
    <p:sldId id="428" r:id="rId34"/>
    <p:sldId id="384" r:id="rId35"/>
    <p:sldId id="385" r:id="rId36"/>
    <p:sldId id="429" r:id="rId37"/>
    <p:sldId id="386" r:id="rId38"/>
    <p:sldId id="387" r:id="rId39"/>
    <p:sldId id="430" r:id="rId40"/>
    <p:sldId id="388" r:id="rId41"/>
    <p:sldId id="389" r:id="rId42"/>
    <p:sldId id="390" r:id="rId43"/>
    <p:sldId id="391" r:id="rId44"/>
    <p:sldId id="431" r:id="rId45"/>
    <p:sldId id="396" r:id="rId46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bj" id="{2C0EC99F-EC3D-4BD2-A96F-4AD7020ACA89}">
          <p14:sldIdLst>
            <p14:sldId id="332"/>
            <p14:sldId id="334"/>
            <p14:sldId id="333"/>
            <p14:sldId id="331"/>
            <p14:sldId id="301"/>
            <p14:sldId id="415"/>
            <p14:sldId id="295"/>
            <p14:sldId id="358"/>
            <p14:sldId id="359"/>
            <p14:sldId id="360"/>
            <p14:sldId id="361"/>
            <p14:sldId id="362"/>
            <p14:sldId id="363"/>
            <p14:sldId id="364"/>
            <p14:sldId id="365"/>
            <p14:sldId id="366"/>
            <p14:sldId id="367"/>
            <p14:sldId id="368"/>
            <p14:sldId id="369"/>
            <p14:sldId id="370"/>
            <p14:sldId id="373"/>
            <p14:sldId id="374"/>
            <p14:sldId id="427"/>
            <p14:sldId id="376"/>
            <p14:sldId id="377"/>
            <p14:sldId id="406"/>
            <p14:sldId id="378"/>
            <p14:sldId id="379"/>
            <p14:sldId id="380"/>
            <p14:sldId id="381"/>
            <p14:sldId id="382"/>
            <p14:sldId id="383"/>
            <p14:sldId id="428"/>
            <p14:sldId id="384"/>
            <p14:sldId id="385"/>
            <p14:sldId id="429"/>
            <p14:sldId id="386"/>
            <p14:sldId id="387"/>
            <p14:sldId id="430"/>
            <p14:sldId id="388"/>
            <p14:sldId id="389"/>
            <p14:sldId id="390"/>
            <p14:sldId id="391"/>
            <p14:sldId id="431"/>
            <p14:sldId id="39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F5F5F"/>
    <a:srgbClr val="FFDBC3"/>
    <a:srgbClr val="C6C6C6"/>
    <a:srgbClr val="FEAE7C"/>
    <a:srgbClr val="FBE5D6"/>
    <a:srgbClr val="F4B183"/>
    <a:srgbClr val="E2F0D9"/>
    <a:srgbClr val="B4C7E7"/>
    <a:srgbClr val="FFFFFF"/>
    <a:srgbClr val="08129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Estilo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B9631B5-78F2-41C9-869B-9F39066F8104}" styleName="Estilo medio 3 - Énfasis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D5ABB26-0587-4C30-8999-92F81FD0307C}" styleName="Nessuno stile, nessuna grigli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562" autoAdjust="0"/>
    <p:restoredTop sz="94660"/>
  </p:normalViewPr>
  <p:slideViewPr>
    <p:cSldViewPr snapToGrid="0">
      <p:cViewPr varScale="1">
        <p:scale>
          <a:sx n="63" d="100"/>
          <a:sy n="63" d="100"/>
        </p:scale>
        <p:origin x="744" y="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brain\Downloads\DB%20ADMCI%20Vigilance%20Baseline%20e%20T12%20(2)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[DB ADMCI Vigilance Baseline e T12 (2).xlsx]Foglio3!Tabella pivot33</c:name>
    <c:fmtId val="6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0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pPr>
            <a:r>
              <a:rPr lang="it-IT"/>
              <a:t>33 Subjects Status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0" i="0" u="none" strike="noStrike" kern="1200" cap="none" spc="0" normalizeH="0" baseline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+mj-ea"/>
              <a:cs typeface="+mj-cs"/>
            </a:defRPr>
          </a:pPr>
          <a:endParaRPr lang="es-CO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CO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CO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CO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Foglio3!$B$3</c:f>
              <c:strCache>
                <c:ptCount val="1"/>
                <c:pt idx="0">
                  <c:v>Totale</c:v>
                </c:pt>
              </c:strCache>
            </c:strRef>
          </c:tx>
          <c:spPr>
            <a:solidFill>
              <a:schemeClr val="accent1"/>
            </a:solidFill>
            <a:ln w="19050">
              <a:solidFill>
                <a:schemeClr val="tx1"/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FBE5D6"/>
              </a:solidFill>
              <a:ln w="19050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B563-40AB-9F96-3AA705B82BB7}"/>
              </c:ext>
            </c:extLst>
          </c:dPt>
          <c:dPt>
            <c:idx val="1"/>
            <c:invertIfNegative val="0"/>
            <c:bubble3D val="0"/>
            <c:spPr>
              <a:solidFill>
                <a:srgbClr val="F4B183"/>
              </a:solidFill>
              <a:ln w="19050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B563-40AB-9F96-3AA705B82BB7}"/>
              </c:ext>
            </c:extLst>
          </c:dPt>
          <c:dPt>
            <c:idx val="2"/>
            <c:invertIfNegative val="0"/>
            <c:bubble3D val="0"/>
            <c:spPr>
              <a:solidFill>
                <a:srgbClr val="E2F0D9"/>
              </a:solidFill>
              <a:ln w="19050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0-B563-40AB-9F96-3AA705B82BB7}"/>
              </c:ext>
            </c:extLst>
          </c:dPt>
          <c:dPt>
            <c:idx val="3"/>
            <c:invertIfNegative val="0"/>
            <c:bubble3D val="0"/>
            <c:spPr>
              <a:solidFill>
                <a:srgbClr val="B4C7E7"/>
              </a:solidFill>
              <a:ln w="19050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B563-40AB-9F96-3AA705B82BB7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CO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Foglio3!$A$4:$A$7</c:f>
              <c:strCache>
                <c:ptCount val="4"/>
                <c:pt idx="0">
                  <c:v>Dementia (AD)</c:v>
                </c:pt>
                <c:pt idx="1">
                  <c:v>Dementia (AD+LBD)</c:v>
                </c:pt>
                <c:pt idx="2">
                  <c:v>Normal</c:v>
                </c:pt>
                <c:pt idx="3">
                  <c:v>Withdrawal</c:v>
                </c:pt>
              </c:strCache>
            </c:strRef>
          </c:cat>
          <c:val>
            <c:numRef>
              <c:f>Foglio3!$B$4:$B$7</c:f>
              <c:numCache>
                <c:formatCode>General</c:formatCode>
                <c:ptCount val="4"/>
                <c:pt idx="0">
                  <c:v>7</c:v>
                </c:pt>
                <c:pt idx="1">
                  <c:v>1</c:v>
                </c:pt>
                <c:pt idx="2">
                  <c:v>23</c:v>
                </c:pt>
                <c:pt idx="3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DE8-4EBF-A0E9-6051E8F28711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69"/>
        <c:overlap val="-48"/>
        <c:axId val="54962400"/>
        <c:axId val="54961984"/>
      </c:barChart>
      <c:catAx>
        <c:axId val="54962400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54961984"/>
        <c:crossesAt val="0.1"/>
        <c:auto val="1"/>
        <c:lblAlgn val="ctr"/>
        <c:lblOffset val="100"/>
        <c:noMultiLvlLbl val="0"/>
      </c:catAx>
      <c:valAx>
        <c:axId val="54961984"/>
        <c:scaling>
          <c:orientation val="minMax"/>
        </c:scaling>
        <c:delete val="1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it-IT"/>
                  <a:t>Number of subjects</a:t>
                </a:r>
              </a:p>
            </c:rich>
          </c:tx>
          <c:layout>
            <c:manualLayout>
              <c:xMode val="edge"/>
              <c:yMode val="edge"/>
              <c:x val="0.45226587909868221"/>
              <c:y val="0.89719889180519097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0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CO"/>
            </a:p>
          </c:txPr>
        </c:title>
        <c:numFmt formatCode="General" sourceLinked="1"/>
        <c:majorTickMark val="none"/>
        <c:minorTickMark val="none"/>
        <c:tickLblPos val="nextTo"/>
        <c:crossAx val="54962400"/>
        <c:crosses val="autoZero"/>
        <c:crossBetween val="between"/>
        <c:majorUnit val="1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O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b="0" kern="1200" cap="none" spc="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dk1">
          <a:lumMod val="15000"/>
          <a:lumOff val="85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8100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8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2200" b="0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round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AE03012-F39B-B99E-289D-2C3C7C4E2B9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F70C5CB-5907-518F-F899-DFCAFF59839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B84CF7-3357-430F-B9ED-7A9E08BC3DA0}" type="datetimeFigureOut">
              <a:rPr lang="it-IT" smtClean="0"/>
              <a:t>04/10/2022</a:t>
            </a:fld>
            <a:endParaRPr lang="it-I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8ABF29-6651-EC2A-7D57-9C1875B82E8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E061D2-8692-9247-8E70-5FA9A5F8741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8C0E9D-D509-41CC-892C-66640A7C8737}" type="slidenum">
              <a:rPr lang="it-IT" smtClean="0"/>
              <a:t>‹Nº›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9527036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5E3115-1A09-4406-87E2-EF7CD9DF13AF}" type="datetimeFigureOut">
              <a:rPr lang="it-IT" smtClean="0"/>
              <a:t>04/10/2022</a:t>
            </a:fld>
            <a:endParaRPr lang="it-I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9ED333-7438-480C-84F6-42A3C3CC6226}" type="slidenum">
              <a:rPr lang="it-IT" smtClean="0"/>
              <a:t>‹Nº›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3290506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4ED803-5F07-6F37-DD64-0EBB8A4F43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9F9D21E-B4FB-B40D-78A6-414DBE1ED7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C028411-E0EA-F4D2-A92C-F938D66C9A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80A81C-27A5-48D8-9348-3CC6A607FFB5}" type="datetime1">
              <a:rPr lang="es-CO" smtClean="0"/>
              <a:t>4/10/2022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3ABB911-EE25-4227-DD1E-966766A30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CCE0DCA-EFFE-5DF4-6EDA-B7A14E0BE9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970215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6962225-27D7-97FF-92C2-B78E61346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EE7A4295-986D-F37C-7B0D-CA6E01C738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C86889E-8F04-E1DC-354B-B407370D1E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0B2BD2-70C2-4D93-818A-792415B3AB8F}" type="datetime1">
              <a:rPr lang="es-CO" smtClean="0"/>
              <a:t>4/10/2022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1AF638E-C403-375A-BAC4-64F6DFA45F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D7C62F0-F539-0A68-BB46-983718368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3486691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DF8C1AA4-86D2-AE49-4D78-180C157BEEE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1A51F06F-5D56-94EC-6669-980BFB8303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A456B4E-0221-FA83-CF1D-4C0149A443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A95CB-027F-4AAF-94E7-1DA73CD52DB3}" type="datetime1">
              <a:rPr lang="es-CO" smtClean="0"/>
              <a:t>4/10/2022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922A11D-132A-2FEA-BCB3-C297131CA8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BEE0C66-4474-D12F-EDCA-B31D38FA4D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728764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ABB356-1B5D-F5EC-CCE2-384FE431F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C312B99-06A7-1115-3246-67D513A192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52080E2-40CB-3B08-5426-FAF0F6E440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DA322-9E8D-4170-AC4B-72E765457379}" type="datetime1">
              <a:rPr lang="es-CO" smtClean="0"/>
              <a:t>4/10/2022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8AD2959-57C4-07D0-49C0-DF00288256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EFDD3A0-331F-0FB7-1EA7-EFDF6C3F9A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0511143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647FD9-37D3-A3D8-CC0B-90707FD16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8A8AFDB-49AA-CBA2-ADC3-D1BD0B5CAE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D6B76A5-05AD-F16B-D456-53999504B3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3F5D9D-CE60-417E-8240-304A94CE5DDD}" type="datetime1">
              <a:rPr lang="es-CO" smtClean="0"/>
              <a:t>4/10/2022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4D20C9B-02CB-4798-8CDA-46EBFD64DF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A946680-39AD-EDE4-5DBC-5F34969F9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2278673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478A5F-8337-34BC-BB59-231739284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DB78847-F529-90A4-FC81-ACFD16787D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55311D31-4BB8-18B9-D139-E8A00AC5B5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D4C3FEA-CB9E-E6E5-4A96-7DADF1B083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2F0E3-9BDB-4A9A-B0C2-BF8567D1BB5E}" type="datetime1">
              <a:rPr lang="es-CO" smtClean="0"/>
              <a:t>4/10/2022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F0F3376-3487-D536-2525-C45B9F58C4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A87E0EF-EC03-F0C0-C166-5FD684CF5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451392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59A6E2-B180-8115-D5FB-29BD507B7C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2D17C72-12E1-F378-31C8-BE0B6DBE62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E6712008-AB8A-F6DE-AFA5-B0CED08E67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7B0352BC-FE65-C59D-CFA6-91E4A5CDBB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DEE4D0A7-5689-FC59-C8AF-DC7BB94BB42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2BC5CD36-105C-4892-AFEE-D5EBC8EE44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BE12B-2D80-4182-A471-C4E883752C69}" type="datetime1">
              <a:rPr lang="es-CO" smtClean="0"/>
              <a:t>4/10/2022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8BAE75EE-BEF0-D70D-E772-08C47DD3E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460F42D7-655F-E66B-95BA-926F44C0C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3764248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055E6A-B696-C0A9-5335-012D040A9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1E07732D-C7A2-9B1D-AF68-66BFF63AD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1379D-9984-4050-9126-8FA151894C8A}" type="datetime1">
              <a:rPr lang="es-CO" smtClean="0"/>
              <a:t>4/10/2022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337F2FFE-1346-8D15-400B-EB87FEBE80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BBE180F-CA82-B0AF-40D8-EAB30560B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9166967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B203657A-A3A9-D068-3AB9-F34BC9A342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E8A80-B81B-44A0-996B-2919FC0ECF03}" type="datetime1">
              <a:rPr lang="es-CO" smtClean="0"/>
              <a:t>4/10/2022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19790DD7-D813-ACFC-ED06-0DE845AC06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1A7E309-BE6A-993C-73BD-76213084A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5619321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8046A9-1B6D-AF4E-1DC8-F5FC04AB55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50793DC-CBB6-4E6E-AEE8-30B757BDE5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7DC624AB-5974-C549-FD1D-F76BB3768B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D42D9A4-107F-F324-FD06-C01A2E3D10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B17E1-C441-42EA-9057-7182459FFDA5}" type="datetime1">
              <a:rPr lang="es-CO" smtClean="0"/>
              <a:t>4/10/2022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6F2F8FB-178F-7297-20B5-8E6013048A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42699B0-76B7-0C67-8B92-466D96FDA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6866484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097051-FDE0-6495-BB88-790A5223D7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5C6C6DA9-06E6-FB09-DF0D-000E78A2744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62123AD-6522-AFB8-C1F8-A59A0512F9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BD5CEAD-4C09-6B93-0DA9-F613797E06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F41895-7562-4C2E-87FA-FC33E43DE52B}" type="datetime1">
              <a:rPr lang="es-CO" smtClean="0"/>
              <a:t>4/10/2022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2C6BABC-D2D1-3EE8-CA4B-D08338E363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E7F94AC-D6DF-C1E0-E352-4699FCC61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3329270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856AC69B-DDEE-AD26-C516-33D44EBE2A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10605F3-6636-31FE-435C-E28FF41AD5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B571C41-2094-5CE5-C48B-AA6E03F80E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3BF1CE-9B18-4E17-90CB-EF4C9BE7CDFD}" type="datetime1">
              <a:rPr lang="es-CO" smtClean="0"/>
              <a:t>4/10/2022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36A7C12-B561-88FE-901F-871CC374E4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2E8D6FC-EFCD-7A35-9B28-11825FD15B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1078D8-198D-48C4-9AB5-63AB2601CFF9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78430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7" Type="http://schemas.openxmlformats.org/officeDocument/2006/relationships/image" Target="../media/image6.tif"/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tif"/><Relationship Id="rId5" Type="http://schemas.openxmlformats.org/officeDocument/2006/relationships/image" Target="../media/image4.tif"/><Relationship Id="rId4" Type="http://schemas.openxmlformats.org/officeDocument/2006/relationships/image" Target="../media/image3.t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m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tmp"/><Relationship Id="rId4" Type="http://schemas.openxmlformats.org/officeDocument/2006/relationships/image" Target="../media/image17.tm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m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tm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m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tmp"/><Relationship Id="rId4" Type="http://schemas.openxmlformats.org/officeDocument/2006/relationships/image" Target="../media/image22.tm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m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tm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m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tmp"/><Relationship Id="rId4" Type="http://schemas.openxmlformats.org/officeDocument/2006/relationships/image" Target="../media/image27.tm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m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tm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m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tmp"/><Relationship Id="rId4" Type="http://schemas.openxmlformats.org/officeDocument/2006/relationships/image" Target="../media/image32.tm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m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tm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m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tmp"/><Relationship Id="rId4" Type="http://schemas.openxmlformats.org/officeDocument/2006/relationships/image" Target="../media/image37.tm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m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tm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m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tmp"/><Relationship Id="rId4" Type="http://schemas.openxmlformats.org/officeDocument/2006/relationships/image" Target="../media/image42.tm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tm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tm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tm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tmp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tmp"/><Relationship Id="rId3" Type="http://schemas.openxmlformats.org/officeDocument/2006/relationships/image" Target="../media/image49.tmp"/><Relationship Id="rId7" Type="http://schemas.openxmlformats.org/officeDocument/2006/relationships/image" Target="../media/image53.tmp"/><Relationship Id="rId2" Type="http://schemas.openxmlformats.org/officeDocument/2006/relationships/image" Target="../media/image48.t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tmp"/><Relationship Id="rId5" Type="http://schemas.openxmlformats.org/officeDocument/2006/relationships/image" Target="../media/image51.tmp"/><Relationship Id="rId4" Type="http://schemas.openxmlformats.org/officeDocument/2006/relationships/image" Target="../media/image50.tmp"/><Relationship Id="rId9" Type="http://schemas.openxmlformats.org/officeDocument/2006/relationships/image" Target="../media/image55.tm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tm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tm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tmp"/><Relationship Id="rId7" Type="http://schemas.openxmlformats.org/officeDocument/2006/relationships/image" Target="../media/image62.tm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tmp"/><Relationship Id="rId5" Type="http://schemas.openxmlformats.org/officeDocument/2006/relationships/image" Target="../media/image60.tmp"/><Relationship Id="rId4" Type="http://schemas.openxmlformats.org/officeDocument/2006/relationships/image" Target="../media/image59.tmp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tmp"/><Relationship Id="rId3" Type="http://schemas.openxmlformats.org/officeDocument/2006/relationships/image" Target="../media/image64.tmp"/><Relationship Id="rId7" Type="http://schemas.openxmlformats.org/officeDocument/2006/relationships/image" Target="../media/image68.tmp"/><Relationship Id="rId2" Type="http://schemas.openxmlformats.org/officeDocument/2006/relationships/image" Target="../media/image63.t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tmp"/><Relationship Id="rId5" Type="http://schemas.openxmlformats.org/officeDocument/2006/relationships/image" Target="../media/image66.tmp"/><Relationship Id="rId4" Type="http://schemas.openxmlformats.org/officeDocument/2006/relationships/image" Target="../media/image65.tmp"/><Relationship Id="rId9" Type="http://schemas.openxmlformats.org/officeDocument/2006/relationships/image" Target="../media/image60.tm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tm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tmp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tm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tmp"/><Relationship Id="rId4" Type="http://schemas.openxmlformats.org/officeDocument/2006/relationships/image" Target="../media/image72.tmp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tm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tmp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tm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tmp"/><Relationship Id="rId4" Type="http://schemas.openxmlformats.org/officeDocument/2006/relationships/image" Target="../media/image77.tmp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tm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tmp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tmp"/><Relationship Id="rId7" Type="http://schemas.openxmlformats.org/officeDocument/2006/relationships/image" Target="../media/image85.tm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tmp"/><Relationship Id="rId5" Type="http://schemas.openxmlformats.org/officeDocument/2006/relationships/image" Target="../media/image83.tmp"/><Relationship Id="rId4" Type="http://schemas.openxmlformats.org/officeDocument/2006/relationships/image" Target="../media/image82.tmp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tmp"/><Relationship Id="rId3" Type="http://schemas.openxmlformats.org/officeDocument/2006/relationships/image" Target="../media/image87.tmp"/><Relationship Id="rId7" Type="http://schemas.openxmlformats.org/officeDocument/2006/relationships/image" Target="../media/image91.tmp"/><Relationship Id="rId2" Type="http://schemas.openxmlformats.org/officeDocument/2006/relationships/image" Target="../media/image86.t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tmp"/><Relationship Id="rId5" Type="http://schemas.openxmlformats.org/officeDocument/2006/relationships/image" Target="../media/image89.tmp"/><Relationship Id="rId4" Type="http://schemas.openxmlformats.org/officeDocument/2006/relationships/image" Target="../media/image88.tmp"/><Relationship Id="rId9" Type="http://schemas.openxmlformats.org/officeDocument/2006/relationships/image" Target="../media/image83.tmp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tm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.tmp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tmp"/><Relationship Id="rId7" Type="http://schemas.openxmlformats.org/officeDocument/2006/relationships/image" Target="../media/image98.tm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tmp"/><Relationship Id="rId5" Type="http://schemas.openxmlformats.org/officeDocument/2006/relationships/image" Target="../media/image96.tmp"/><Relationship Id="rId4" Type="http://schemas.openxmlformats.org/officeDocument/2006/relationships/image" Target="../media/image95.tmp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tmp"/><Relationship Id="rId3" Type="http://schemas.openxmlformats.org/officeDocument/2006/relationships/image" Target="../media/image100.tmp"/><Relationship Id="rId7" Type="http://schemas.openxmlformats.org/officeDocument/2006/relationships/image" Target="../media/image104.tmp"/><Relationship Id="rId2" Type="http://schemas.openxmlformats.org/officeDocument/2006/relationships/image" Target="../media/image99.t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tmp"/><Relationship Id="rId5" Type="http://schemas.openxmlformats.org/officeDocument/2006/relationships/image" Target="../media/image102.tmp"/><Relationship Id="rId4" Type="http://schemas.openxmlformats.org/officeDocument/2006/relationships/image" Target="../media/image101.tmp"/><Relationship Id="rId9" Type="http://schemas.openxmlformats.org/officeDocument/2006/relationships/image" Target="../media/image96.tmp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tm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6.tmp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tmp"/><Relationship Id="rId7" Type="http://schemas.openxmlformats.org/officeDocument/2006/relationships/image" Target="../media/image111.tm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tmp"/><Relationship Id="rId5" Type="http://schemas.openxmlformats.org/officeDocument/2006/relationships/image" Target="../media/image109.tmp"/><Relationship Id="rId4" Type="http://schemas.openxmlformats.org/officeDocument/2006/relationships/image" Target="../media/image108.tmp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tmp"/><Relationship Id="rId3" Type="http://schemas.openxmlformats.org/officeDocument/2006/relationships/image" Target="../media/image113.tmp"/><Relationship Id="rId7" Type="http://schemas.openxmlformats.org/officeDocument/2006/relationships/image" Target="../media/image117.tmp"/><Relationship Id="rId2" Type="http://schemas.openxmlformats.org/officeDocument/2006/relationships/image" Target="../media/image112.t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tmp"/><Relationship Id="rId5" Type="http://schemas.openxmlformats.org/officeDocument/2006/relationships/image" Target="../media/image115.tmp"/><Relationship Id="rId4" Type="http://schemas.openxmlformats.org/officeDocument/2006/relationships/image" Target="../media/image114.tmp"/><Relationship Id="rId9" Type="http://schemas.openxmlformats.org/officeDocument/2006/relationships/image" Target="../media/image110.tmp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tm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9.tmp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tm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2.tmp"/><Relationship Id="rId4" Type="http://schemas.openxmlformats.org/officeDocument/2006/relationships/image" Target="../media/image121.tmp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tm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4.tmp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tmp"/><Relationship Id="rId7" Type="http://schemas.openxmlformats.org/officeDocument/2006/relationships/image" Target="../media/image129.tm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8.tmp"/><Relationship Id="rId5" Type="http://schemas.openxmlformats.org/officeDocument/2006/relationships/image" Target="../media/image127.tmp"/><Relationship Id="rId4" Type="http://schemas.openxmlformats.org/officeDocument/2006/relationships/image" Target="../media/image126.tmp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tmp"/><Relationship Id="rId3" Type="http://schemas.openxmlformats.org/officeDocument/2006/relationships/image" Target="../media/image131.tmp"/><Relationship Id="rId7" Type="http://schemas.openxmlformats.org/officeDocument/2006/relationships/image" Target="../media/image135.tmp"/><Relationship Id="rId2" Type="http://schemas.openxmlformats.org/officeDocument/2006/relationships/image" Target="../media/image130.t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4.tmp"/><Relationship Id="rId5" Type="http://schemas.openxmlformats.org/officeDocument/2006/relationships/image" Target="../media/image133.tmp"/><Relationship Id="rId4" Type="http://schemas.openxmlformats.org/officeDocument/2006/relationships/image" Target="../media/image132.tmp"/><Relationship Id="rId9" Type="http://schemas.openxmlformats.org/officeDocument/2006/relationships/image" Target="../media/image127.tmp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36.t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9.tmp"/><Relationship Id="rId5" Type="http://schemas.openxmlformats.org/officeDocument/2006/relationships/image" Target="../media/image138.tmp"/><Relationship Id="rId4" Type="http://schemas.openxmlformats.org/officeDocument/2006/relationships/image" Target="../media/image137.tm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mp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mp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m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tm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m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tmp"/><Relationship Id="rId4" Type="http://schemas.openxmlformats.org/officeDocument/2006/relationships/image" Target="../media/image13.tm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m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1">
            <a:extLst>
              <a:ext uri="{FF2B5EF4-FFF2-40B4-BE49-F238E27FC236}">
                <a16:creationId xmlns:a16="http://schemas.microsoft.com/office/drawing/2014/main" id="{B761A19F-E8CD-290F-950D-3E6B38D034C0}"/>
              </a:ext>
            </a:extLst>
          </p:cNvPr>
          <p:cNvSpPr txBox="1">
            <a:spLocks/>
          </p:cNvSpPr>
          <p:nvPr/>
        </p:nvSpPr>
        <p:spPr>
          <a:xfrm>
            <a:off x="1382328" y="381103"/>
            <a:ext cx="8877300" cy="6302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3600" b="1" dirty="0"/>
              <a:t>Group </a:t>
            </a:r>
            <a:r>
              <a:rPr lang="it-IT" sz="3600" b="1" dirty="0" err="1"/>
              <a:t>demographics</a:t>
            </a:r>
            <a:endParaRPr lang="it-IT" sz="3600" b="1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0A790C87-D8A7-C3C4-D3B8-E5FA895129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687" y="3748314"/>
            <a:ext cx="3087639" cy="2721648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C45DE511-A08D-5D2F-46EF-1C29D92FD8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9216" y="3814511"/>
            <a:ext cx="2726099" cy="2338240"/>
          </a:xfrm>
          <a:prstGeom prst="rect">
            <a:avLst/>
          </a:prstGeom>
        </p:spPr>
      </p:pic>
      <p:pic>
        <p:nvPicPr>
          <p:cNvPr id="11" name="Immagine 10" descr="Immagine che contiene tavolo&#10;&#10;Descrizione generata automaticamente">
            <a:extLst>
              <a:ext uri="{FF2B5EF4-FFF2-40B4-BE49-F238E27FC236}">
                <a16:creationId xmlns:a16="http://schemas.microsoft.com/office/drawing/2014/main" id="{664961AE-E463-1624-8F5E-7845F9C921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28" y="1107074"/>
            <a:ext cx="5455250" cy="2195105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3E5BA475-146E-2C92-A9FE-86DD991EED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7405" y="1118776"/>
            <a:ext cx="5654040" cy="2171700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7A0AD287-3BD9-2B0B-1028-BF2D07C4FE3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055" y="3735988"/>
            <a:ext cx="2798766" cy="2495285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CA3BDD8F-5E36-1F41-A658-3CDB6AC2BE2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4511"/>
            <a:ext cx="3388192" cy="2589255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67DC2F8-46E7-BF6C-478D-42D6053D8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1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6321606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4E3B40C5-FEA9-FF08-17AE-038C3D55A455}"/>
              </a:ext>
            </a:extLst>
          </p:cNvPr>
          <p:cNvSpPr/>
          <p:nvPr/>
        </p:nvSpPr>
        <p:spPr>
          <a:xfrm>
            <a:off x="0" y="0"/>
            <a:ext cx="184377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Nold03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DF3BDC-3F49-12F5-C5BA-F05A12605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10</a:t>
            </a:fld>
            <a:endParaRPr lang="es-CO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6B27622-146F-31B0-ADEA-D90E939AF3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5475" y="426128"/>
            <a:ext cx="2676525" cy="2676525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6A208116-9CD2-AEEF-CECF-B456986DE241}"/>
              </a:ext>
            </a:extLst>
          </p:cNvPr>
          <p:cNvSpPr/>
          <p:nvPr/>
        </p:nvSpPr>
        <p:spPr>
          <a:xfrm>
            <a:off x="10206869" y="160871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68D7A6A-8B88-01EE-16BE-2CA5CFF50F0D}"/>
              </a:ext>
            </a:extLst>
          </p:cNvPr>
          <p:cNvSpPr/>
          <p:nvPr/>
        </p:nvSpPr>
        <p:spPr>
          <a:xfrm>
            <a:off x="10687004" y="162918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A4B8538-9D8E-F8B0-C937-F2AD25E053D3}"/>
              </a:ext>
            </a:extLst>
          </p:cNvPr>
          <p:cNvSpPr/>
          <p:nvPr/>
        </p:nvSpPr>
        <p:spPr>
          <a:xfrm>
            <a:off x="11205607" y="1615061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1F6DE7E-B8EB-0776-AF2C-3D8962AF2EC5}"/>
              </a:ext>
            </a:extLst>
          </p:cNvPr>
          <p:cNvSpPr/>
          <p:nvPr/>
        </p:nvSpPr>
        <p:spPr>
          <a:xfrm>
            <a:off x="10175093" y="211182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1C9D90B-03B0-1D30-6102-9A90728188C3}"/>
              </a:ext>
            </a:extLst>
          </p:cNvPr>
          <p:cNvSpPr/>
          <p:nvPr/>
        </p:nvSpPr>
        <p:spPr>
          <a:xfrm>
            <a:off x="10681921" y="212157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509CE71-962B-4DF9-F444-04FADFCF0EBE}"/>
              </a:ext>
            </a:extLst>
          </p:cNvPr>
          <p:cNvSpPr/>
          <p:nvPr/>
        </p:nvSpPr>
        <p:spPr>
          <a:xfrm>
            <a:off x="11223363" y="214820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4505B55-C8EB-6778-A931-3B7F24273FA2}"/>
              </a:ext>
            </a:extLst>
          </p:cNvPr>
          <p:cNvSpPr/>
          <p:nvPr/>
        </p:nvSpPr>
        <p:spPr>
          <a:xfrm>
            <a:off x="10330453" y="257357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E5555A39-423A-8C30-8E91-E0724097E209}"/>
              </a:ext>
            </a:extLst>
          </p:cNvPr>
          <p:cNvSpPr/>
          <p:nvPr/>
        </p:nvSpPr>
        <p:spPr>
          <a:xfrm>
            <a:off x="11075437" y="256694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0" name="Rectángulo 1">
            <a:extLst>
              <a:ext uri="{FF2B5EF4-FFF2-40B4-BE49-F238E27FC236}">
                <a16:creationId xmlns:a16="http://schemas.microsoft.com/office/drawing/2014/main" id="{9AE50175-E679-6639-6C44-C8947AF03EF7}"/>
              </a:ext>
            </a:extLst>
          </p:cNvPr>
          <p:cNvSpPr/>
          <p:nvPr/>
        </p:nvSpPr>
        <p:spPr>
          <a:xfrm>
            <a:off x="10560540" y="60131"/>
            <a:ext cx="535724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CPO</a:t>
            </a:r>
            <a:endParaRPr lang="es-E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6E91C2D-DFB2-923A-C44B-F5CF6C2BAC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6865648"/>
              </p:ext>
            </p:extLst>
          </p:nvPr>
        </p:nvGraphicFramePr>
        <p:xfrm>
          <a:off x="10240863" y="3636585"/>
          <a:ext cx="1193800" cy="2095500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596900">
                  <a:extLst>
                    <a:ext uri="{9D8B030D-6E8A-4147-A177-3AD203B41FA5}">
                      <a16:colId xmlns:a16="http://schemas.microsoft.com/office/drawing/2014/main" val="2823684023"/>
                    </a:ext>
                  </a:extLst>
                </a:gridCol>
                <a:gridCol w="596900">
                  <a:extLst>
                    <a:ext uri="{9D8B030D-6E8A-4147-A177-3AD203B41FA5}">
                      <a16:colId xmlns:a16="http://schemas.microsoft.com/office/drawing/2014/main" val="209851980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TF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IAF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147854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7524938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1227167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1199023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232572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282446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3809377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493362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919399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3887738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76900678"/>
                  </a:ext>
                </a:extLst>
              </a:tr>
            </a:tbl>
          </a:graphicData>
        </a:graphic>
      </p:graphicFrame>
      <p:pic>
        <p:nvPicPr>
          <p:cNvPr id="7" name="Imagen 6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E6310971-73FF-EDDC-EBA2-31D1360095C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2" t="14721" r="8042" b="1454"/>
          <a:stretch/>
        </p:blipFill>
        <p:spPr>
          <a:xfrm>
            <a:off x="5208046" y="136525"/>
            <a:ext cx="4183190" cy="3240000"/>
          </a:xfrm>
          <a:prstGeom prst="rect">
            <a:avLst/>
          </a:prstGeom>
        </p:spPr>
      </p:pic>
      <p:pic>
        <p:nvPicPr>
          <p:cNvPr id="11" name="Imagen 10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5C8028D2-679D-B80B-B2A8-A732D4DA3F2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1" t="9628" r="1515" b="5724"/>
          <a:stretch/>
        </p:blipFill>
        <p:spPr>
          <a:xfrm>
            <a:off x="693429" y="561245"/>
            <a:ext cx="3945930" cy="2939327"/>
          </a:xfrm>
          <a:prstGeom prst="rect">
            <a:avLst/>
          </a:prstGeom>
        </p:spPr>
      </p:pic>
      <p:pic>
        <p:nvPicPr>
          <p:cNvPr id="20" name="Imagen 19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A01F5E0F-92C5-407D-EFB5-E50A9042AFC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9" t="8974" r="1515" b="5724"/>
          <a:stretch/>
        </p:blipFill>
        <p:spPr>
          <a:xfrm>
            <a:off x="409117" y="3636585"/>
            <a:ext cx="4188550" cy="3140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3849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4E3B40C5-FEA9-FF08-17AE-038C3D55A455}"/>
              </a:ext>
            </a:extLst>
          </p:cNvPr>
          <p:cNvSpPr/>
          <p:nvPr/>
        </p:nvSpPr>
        <p:spPr>
          <a:xfrm>
            <a:off x="0" y="0"/>
            <a:ext cx="184377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Nold04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DF3BDC-3F49-12F5-C5BA-F05A12605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11</a:t>
            </a:fld>
            <a:endParaRPr lang="es-CO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AA9F714-2AE1-C5A6-1094-A759B48795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5475" y="390618"/>
            <a:ext cx="2676525" cy="2676525"/>
          </a:xfrm>
          <a:prstGeom prst="rect">
            <a:avLst/>
          </a:prstGeom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4CE30C4C-49AF-B280-4D3B-7470945CDC9C}"/>
              </a:ext>
            </a:extLst>
          </p:cNvPr>
          <p:cNvSpPr/>
          <p:nvPr/>
        </p:nvSpPr>
        <p:spPr>
          <a:xfrm>
            <a:off x="10402918" y="658539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8A5E677-88E1-0CC8-9CB1-599FB4151939}"/>
              </a:ext>
            </a:extLst>
          </p:cNvPr>
          <p:cNvSpPr/>
          <p:nvPr/>
        </p:nvSpPr>
        <p:spPr>
          <a:xfrm>
            <a:off x="10986739" y="65853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5C71EA9-84AE-432A-679D-08FFF66C277E}"/>
              </a:ext>
            </a:extLst>
          </p:cNvPr>
          <p:cNvSpPr/>
          <p:nvPr/>
        </p:nvSpPr>
        <p:spPr>
          <a:xfrm>
            <a:off x="10695252" y="106838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BFE5035-DAE0-7153-AF8D-5C58C30A9F11}"/>
              </a:ext>
            </a:extLst>
          </p:cNvPr>
          <p:cNvSpPr/>
          <p:nvPr/>
        </p:nvSpPr>
        <p:spPr>
          <a:xfrm>
            <a:off x="9947899" y="94706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0514586-D91B-95B3-17A8-B48E3D03AE34}"/>
              </a:ext>
            </a:extLst>
          </p:cNvPr>
          <p:cNvSpPr/>
          <p:nvPr/>
        </p:nvSpPr>
        <p:spPr>
          <a:xfrm>
            <a:off x="10175093" y="108547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23B77F8-786D-2E5B-A8C1-896E960823ED}"/>
              </a:ext>
            </a:extLst>
          </p:cNvPr>
          <p:cNvSpPr/>
          <p:nvPr/>
        </p:nvSpPr>
        <p:spPr>
          <a:xfrm>
            <a:off x="9696403" y="150125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CDFFAF88-D979-8B98-5E7E-6F279599AA19}"/>
              </a:ext>
            </a:extLst>
          </p:cNvPr>
          <p:cNvSpPr/>
          <p:nvPr/>
        </p:nvSpPr>
        <p:spPr>
          <a:xfrm>
            <a:off x="9802194" y="2167879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D9ABBEEF-D367-3B0B-16FB-2B80FB3D2CBE}"/>
              </a:ext>
            </a:extLst>
          </p:cNvPr>
          <p:cNvSpPr/>
          <p:nvPr/>
        </p:nvSpPr>
        <p:spPr>
          <a:xfrm>
            <a:off x="10206869" y="157320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01DC9728-711D-8745-0CAB-B7B9F1B1E751}"/>
              </a:ext>
            </a:extLst>
          </p:cNvPr>
          <p:cNvSpPr/>
          <p:nvPr/>
        </p:nvSpPr>
        <p:spPr>
          <a:xfrm>
            <a:off x="10687004" y="159367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91A23C0-02A4-0AFB-7CB0-F15D50661A96}"/>
              </a:ext>
            </a:extLst>
          </p:cNvPr>
          <p:cNvSpPr/>
          <p:nvPr/>
        </p:nvSpPr>
        <p:spPr>
          <a:xfrm>
            <a:off x="11205607" y="1579551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3005499-4AA4-EBF2-91F9-5D15B85F81E0}"/>
              </a:ext>
            </a:extLst>
          </p:cNvPr>
          <p:cNvSpPr/>
          <p:nvPr/>
        </p:nvSpPr>
        <p:spPr>
          <a:xfrm>
            <a:off x="11215411" y="108547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491DADD9-2CEB-09CF-A6EB-BE876BC84289}"/>
              </a:ext>
            </a:extLst>
          </p:cNvPr>
          <p:cNvSpPr/>
          <p:nvPr/>
        </p:nvSpPr>
        <p:spPr>
          <a:xfrm>
            <a:off x="11446305" y="94706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F28E211D-2E3C-D250-43C2-8BE60F2CA9C0}"/>
              </a:ext>
            </a:extLst>
          </p:cNvPr>
          <p:cNvSpPr/>
          <p:nvPr/>
        </p:nvSpPr>
        <p:spPr>
          <a:xfrm>
            <a:off x="11724210" y="148965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6475E84-EF44-A84E-1D51-FDA0A0C8F951}"/>
              </a:ext>
            </a:extLst>
          </p:cNvPr>
          <p:cNvSpPr/>
          <p:nvPr/>
        </p:nvSpPr>
        <p:spPr>
          <a:xfrm>
            <a:off x="10175093" y="207631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5540C772-7D9A-84A8-3BE3-D326DCAF1B55}"/>
              </a:ext>
            </a:extLst>
          </p:cNvPr>
          <p:cNvSpPr/>
          <p:nvPr/>
        </p:nvSpPr>
        <p:spPr>
          <a:xfrm>
            <a:off x="10681921" y="208606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F5701B53-6925-6212-F9BE-028C1BB744CF}"/>
              </a:ext>
            </a:extLst>
          </p:cNvPr>
          <p:cNvSpPr/>
          <p:nvPr/>
        </p:nvSpPr>
        <p:spPr>
          <a:xfrm>
            <a:off x="11223363" y="211269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DE501EF3-B161-1E05-2E17-C442B0A645D9}"/>
              </a:ext>
            </a:extLst>
          </p:cNvPr>
          <p:cNvSpPr/>
          <p:nvPr/>
        </p:nvSpPr>
        <p:spPr>
          <a:xfrm>
            <a:off x="11575031" y="225176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A82518B5-021A-393A-130A-57F7B329FD47}"/>
              </a:ext>
            </a:extLst>
          </p:cNvPr>
          <p:cNvSpPr/>
          <p:nvPr/>
        </p:nvSpPr>
        <p:spPr>
          <a:xfrm>
            <a:off x="10330453" y="253806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018AC6B2-AAB2-580D-E291-723F843C01CB}"/>
              </a:ext>
            </a:extLst>
          </p:cNvPr>
          <p:cNvSpPr/>
          <p:nvPr/>
        </p:nvSpPr>
        <p:spPr>
          <a:xfrm>
            <a:off x="11075437" y="253143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9" name="Rectángulo 1">
            <a:extLst>
              <a:ext uri="{FF2B5EF4-FFF2-40B4-BE49-F238E27FC236}">
                <a16:creationId xmlns:a16="http://schemas.microsoft.com/office/drawing/2014/main" id="{435E1D92-85DF-DC99-39B4-3A53DB58E9B1}"/>
              </a:ext>
            </a:extLst>
          </p:cNvPr>
          <p:cNvSpPr/>
          <p:nvPr/>
        </p:nvSpPr>
        <p:spPr>
          <a:xfrm>
            <a:off x="10467567" y="60131"/>
            <a:ext cx="721671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Global</a:t>
            </a:r>
            <a:endParaRPr lang="es-E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D7C2EE9-7E9F-30D5-01DA-3FE2952673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5416197"/>
              </p:ext>
            </p:extLst>
          </p:nvPr>
        </p:nvGraphicFramePr>
        <p:xfrm>
          <a:off x="10240863" y="3636585"/>
          <a:ext cx="1193800" cy="2095500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596900">
                  <a:extLst>
                    <a:ext uri="{9D8B030D-6E8A-4147-A177-3AD203B41FA5}">
                      <a16:colId xmlns:a16="http://schemas.microsoft.com/office/drawing/2014/main" val="2823684023"/>
                    </a:ext>
                  </a:extLst>
                </a:gridCol>
                <a:gridCol w="596900">
                  <a:extLst>
                    <a:ext uri="{9D8B030D-6E8A-4147-A177-3AD203B41FA5}">
                      <a16:colId xmlns:a16="http://schemas.microsoft.com/office/drawing/2014/main" val="209851980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TF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IAF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147854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5,5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11,5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7524938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1227167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1199023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232572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282446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3809377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493362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919399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3887738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76900678"/>
                  </a:ext>
                </a:extLst>
              </a:tr>
            </a:tbl>
          </a:graphicData>
        </a:graphic>
      </p:graphicFrame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FD9D7EE3-2D68-50C9-131E-69B214DAC52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1" t="11918" r="8462" b="8845"/>
          <a:stretch/>
        </p:blipFill>
        <p:spPr>
          <a:xfrm>
            <a:off x="5764164" y="136525"/>
            <a:ext cx="3578165" cy="2774937"/>
          </a:xfrm>
          <a:prstGeom prst="rect">
            <a:avLst/>
          </a:prstGeom>
        </p:spPr>
      </p:pic>
      <p:pic>
        <p:nvPicPr>
          <p:cNvPr id="6" name="Imagen 5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FE9799BF-100F-75C0-2B69-7AAEFB74C91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67" t="9151" r="701" b="4542"/>
          <a:stretch/>
        </p:blipFill>
        <p:spPr>
          <a:xfrm>
            <a:off x="73417" y="3067143"/>
            <a:ext cx="4945623" cy="3739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2241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4E3B40C5-FEA9-FF08-17AE-038C3D55A455}"/>
              </a:ext>
            </a:extLst>
          </p:cNvPr>
          <p:cNvSpPr/>
          <p:nvPr/>
        </p:nvSpPr>
        <p:spPr>
          <a:xfrm>
            <a:off x="0" y="0"/>
            <a:ext cx="184377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Nold04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DF3BDC-3F49-12F5-C5BA-F05A12605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12</a:t>
            </a:fld>
            <a:endParaRPr lang="es-CO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6B27622-146F-31B0-ADEA-D90E939AF3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5475" y="426128"/>
            <a:ext cx="2676525" cy="2676525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6A208116-9CD2-AEEF-CECF-B456986DE241}"/>
              </a:ext>
            </a:extLst>
          </p:cNvPr>
          <p:cNvSpPr/>
          <p:nvPr/>
        </p:nvSpPr>
        <p:spPr>
          <a:xfrm>
            <a:off x="10206869" y="160871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68D7A6A-8B88-01EE-16BE-2CA5CFF50F0D}"/>
              </a:ext>
            </a:extLst>
          </p:cNvPr>
          <p:cNvSpPr/>
          <p:nvPr/>
        </p:nvSpPr>
        <p:spPr>
          <a:xfrm>
            <a:off x="10687004" y="162918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A4B8538-9D8E-F8B0-C937-F2AD25E053D3}"/>
              </a:ext>
            </a:extLst>
          </p:cNvPr>
          <p:cNvSpPr/>
          <p:nvPr/>
        </p:nvSpPr>
        <p:spPr>
          <a:xfrm>
            <a:off x="11205607" y="1615061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1F6DE7E-B8EB-0776-AF2C-3D8962AF2EC5}"/>
              </a:ext>
            </a:extLst>
          </p:cNvPr>
          <p:cNvSpPr/>
          <p:nvPr/>
        </p:nvSpPr>
        <p:spPr>
          <a:xfrm>
            <a:off x="10175093" y="211182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1C9D90B-03B0-1D30-6102-9A90728188C3}"/>
              </a:ext>
            </a:extLst>
          </p:cNvPr>
          <p:cNvSpPr/>
          <p:nvPr/>
        </p:nvSpPr>
        <p:spPr>
          <a:xfrm>
            <a:off x="10681921" y="212157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509CE71-962B-4DF9-F444-04FADFCF0EBE}"/>
              </a:ext>
            </a:extLst>
          </p:cNvPr>
          <p:cNvSpPr/>
          <p:nvPr/>
        </p:nvSpPr>
        <p:spPr>
          <a:xfrm>
            <a:off x="11223363" y="214820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4505B55-C8EB-6778-A931-3B7F24273FA2}"/>
              </a:ext>
            </a:extLst>
          </p:cNvPr>
          <p:cNvSpPr/>
          <p:nvPr/>
        </p:nvSpPr>
        <p:spPr>
          <a:xfrm>
            <a:off x="10330453" y="257357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E5555A39-423A-8C30-8E91-E0724097E209}"/>
              </a:ext>
            </a:extLst>
          </p:cNvPr>
          <p:cNvSpPr/>
          <p:nvPr/>
        </p:nvSpPr>
        <p:spPr>
          <a:xfrm>
            <a:off x="11075437" y="256694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0" name="Rectángulo 1">
            <a:extLst>
              <a:ext uri="{FF2B5EF4-FFF2-40B4-BE49-F238E27FC236}">
                <a16:creationId xmlns:a16="http://schemas.microsoft.com/office/drawing/2014/main" id="{9AE50175-E679-6639-6C44-C8947AF03EF7}"/>
              </a:ext>
            </a:extLst>
          </p:cNvPr>
          <p:cNvSpPr/>
          <p:nvPr/>
        </p:nvSpPr>
        <p:spPr>
          <a:xfrm>
            <a:off x="10560540" y="60131"/>
            <a:ext cx="535724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CPO</a:t>
            </a:r>
            <a:endParaRPr lang="es-E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6E91C2D-DFB2-923A-C44B-F5CF6C2BAC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2721271"/>
              </p:ext>
            </p:extLst>
          </p:nvPr>
        </p:nvGraphicFramePr>
        <p:xfrm>
          <a:off x="10240863" y="3636585"/>
          <a:ext cx="1193800" cy="2095500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596900">
                  <a:extLst>
                    <a:ext uri="{9D8B030D-6E8A-4147-A177-3AD203B41FA5}">
                      <a16:colId xmlns:a16="http://schemas.microsoft.com/office/drawing/2014/main" val="2823684023"/>
                    </a:ext>
                  </a:extLst>
                </a:gridCol>
                <a:gridCol w="596900">
                  <a:extLst>
                    <a:ext uri="{9D8B030D-6E8A-4147-A177-3AD203B41FA5}">
                      <a16:colId xmlns:a16="http://schemas.microsoft.com/office/drawing/2014/main" val="209851980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TF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IAF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147854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5,5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11,5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7524938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1227167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1199023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232572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282446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3809377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493362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919399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3887738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76900678"/>
                  </a:ext>
                </a:extLst>
              </a:tr>
            </a:tbl>
          </a:graphicData>
        </a:graphic>
      </p:graphicFrame>
      <p:pic>
        <p:nvPicPr>
          <p:cNvPr id="7" name="Imagen 6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8EA2EA1A-BBE6-E25F-F809-95B9476317F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8" t="14422" r="8256" b="1290"/>
          <a:stretch/>
        </p:blipFill>
        <p:spPr>
          <a:xfrm>
            <a:off x="5452632" y="1131308"/>
            <a:ext cx="3881046" cy="3038364"/>
          </a:xfrm>
          <a:prstGeom prst="rect">
            <a:avLst/>
          </a:prstGeom>
        </p:spPr>
      </p:pic>
      <p:pic>
        <p:nvPicPr>
          <p:cNvPr id="6" name="Imagen 5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FE544457-E37E-FD89-3257-DF0ECAA7EB5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03" t="9329" r="1515" b="5723"/>
          <a:stretch/>
        </p:blipFill>
        <p:spPr>
          <a:xfrm>
            <a:off x="643612" y="769441"/>
            <a:ext cx="4518943" cy="3364773"/>
          </a:xfrm>
          <a:prstGeom prst="rect">
            <a:avLst/>
          </a:prstGeom>
        </p:spPr>
      </p:pic>
      <p:pic>
        <p:nvPicPr>
          <p:cNvPr id="11" name="Imagen 10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7DA551AE-8974-813A-18D5-350DB084B78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18" t="8879" r="2598" b="5724"/>
          <a:stretch/>
        </p:blipFill>
        <p:spPr>
          <a:xfrm>
            <a:off x="1096595" y="4258367"/>
            <a:ext cx="3230880" cy="2463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8337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4E3B40C5-FEA9-FF08-17AE-038C3D55A455}"/>
              </a:ext>
            </a:extLst>
          </p:cNvPr>
          <p:cNvSpPr/>
          <p:nvPr/>
        </p:nvSpPr>
        <p:spPr>
          <a:xfrm>
            <a:off x="0" y="0"/>
            <a:ext cx="184377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Nold05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DF3BDC-3F49-12F5-C5BA-F05A12605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13</a:t>
            </a:fld>
            <a:endParaRPr lang="es-CO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AA9F714-2AE1-C5A6-1094-A759B48795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5475" y="390618"/>
            <a:ext cx="2676525" cy="2676525"/>
          </a:xfrm>
          <a:prstGeom prst="rect">
            <a:avLst/>
          </a:prstGeom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4CE30C4C-49AF-B280-4D3B-7470945CDC9C}"/>
              </a:ext>
            </a:extLst>
          </p:cNvPr>
          <p:cNvSpPr/>
          <p:nvPr/>
        </p:nvSpPr>
        <p:spPr>
          <a:xfrm>
            <a:off x="10402918" y="658539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8A5E677-88E1-0CC8-9CB1-599FB4151939}"/>
              </a:ext>
            </a:extLst>
          </p:cNvPr>
          <p:cNvSpPr/>
          <p:nvPr/>
        </p:nvSpPr>
        <p:spPr>
          <a:xfrm>
            <a:off x="10986739" y="65853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5C71EA9-84AE-432A-679D-08FFF66C277E}"/>
              </a:ext>
            </a:extLst>
          </p:cNvPr>
          <p:cNvSpPr/>
          <p:nvPr/>
        </p:nvSpPr>
        <p:spPr>
          <a:xfrm>
            <a:off x="10695252" y="106838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BFE5035-DAE0-7153-AF8D-5C58C30A9F11}"/>
              </a:ext>
            </a:extLst>
          </p:cNvPr>
          <p:cNvSpPr/>
          <p:nvPr/>
        </p:nvSpPr>
        <p:spPr>
          <a:xfrm>
            <a:off x="9947899" y="94706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0514586-D91B-95B3-17A8-B48E3D03AE34}"/>
              </a:ext>
            </a:extLst>
          </p:cNvPr>
          <p:cNvSpPr/>
          <p:nvPr/>
        </p:nvSpPr>
        <p:spPr>
          <a:xfrm>
            <a:off x="10175093" y="108547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23B77F8-786D-2E5B-A8C1-896E960823ED}"/>
              </a:ext>
            </a:extLst>
          </p:cNvPr>
          <p:cNvSpPr/>
          <p:nvPr/>
        </p:nvSpPr>
        <p:spPr>
          <a:xfrm>
            <a:off x="9696403" y="150125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CDFFAF88-D979-8B98-5E7E-6F279599AA19}"/>
              </a:ext>
            </a:extLst>
          </p:cNvPr>
          <p:cNvSpPr/>
          <p:nvPr/>
        </p:nvSpPr>
        <p:spPr>
          <a:xfrm>
            <a:off x="9802194" y="2167879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D9ABBEEF-D367-3B0B-16FB-2B80FB3D2CBE}"/>
              </a:ext>
            </a:extLst>
          </p:cNvPr>
          <p:cNvSpPr/>
          <p:nvPr/>
        </p:nvSpPr>
        <p:spPr>
          <a:xfrm>
            <a:off x="10206869" y="157320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01DC9728-711D-8745-0CAB-B7B9F1B1E751}"/>
              </a:ext>
            </a:extLst>
          </p:cNvPr>
          <p:cNvSpPr/>
          <p:nvPr/>
        </p:nvSpPr>
        <p:spPr>
          <a:xfrm>
            <a:off x="10687004" y="159367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91A23C0-02A4-0AFB-7CB0-F15D50661A96}"/>
              </a:ext>
            </a:extLst>
          </p:cNvPr>
          <p:cNvSpPr/>
          <p:nvPr/>
        </p:nvSpPr>
        <p:spPr>
          <a:xfrm>
            <a:off x="11205607" y="1579551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3005499-4AA4-EBF2-91F9-5D15B85F81E0}"/>
              </a:ext>
            </a:extLst>
          </p:cNvPr>
          <p:cNvSpPr/>
          <p:nvPr/>
        </p:nvSpPr>
        <p:spPr>
          <a:xfrm>
            <a:off x="11215411" y="108547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491DADD9-2CEB-09CF-A6EB-BE876BC84289}"/>
              </a:ext>
            </a:extLst>
          </p:cNvPr>
          <p:cNvSpPr/>
          <p:nvPr/>
        </p:nvSpPr>
        <p:spPr>
          <a:xfrm>
            <a:off x="11446305" y="94706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F28E211D-2E3C-D250-43C2-8BE60F2CA9C0}"/>
              </a:ext>
            </a:extLst>
          </p:cNvPr>
          <p:cNvSpPr/>
          <p:nvPr/>
        </p:nvSpPr>
        <p:spPr>
          <a:xfrm>
            <a:off x="11724210" y="148965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6475E84-EF44-A84E-1D51-FDA0A0C8F951}"/>
              </a:ext>
            </a:extLst>
          </p:cNvPr>
          <p:cNvSpPr/>
          <p:nvPr/>
        </p:nvSpPr>
        <p:spPr>
          <a:xfrm>
            <a:off x="10175093" y="207631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5540C772-7D9A-84A8-3BE3-D326DCAF1B55}"/>
              </a:ext>
            </a:extLst>
          </p:cNvPr>
          <p:cNvSpPr/>
          <p:nvPr/>
        </p:nvSpPr>
        <p:spPr>
          <a:xfrm>
            <a:off x="10681921" y="208606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F5701B53-6925-6212-F9BE-028C1BB744CF}"/>
              </a:ext>
            </a:extLst>
          </p:cNvPr>
          <p:cNvSpPr/>
          <p:nvPr/>
        </p:nvSpPr>
        <p:spPr>
          <a:xfrm>
            <a:off x="11223363" y="211269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DE501EF3-B161-1E05-2E17-C442B0A645D9}"/>
              </a:ext>
            </a:extLst>
          </p:cNvPr>
          <p:cNvSpPr/>
          <p:nvPr/>
        </p:nvSpPr>
        <p:spPr>
          <a:xfrm>
            <a:off x="11575031" y="225176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A82518B5-021A-393A-130A-57F7B329FD47}"/>
              </a:ext>
            </a:extLst>
          </p:cNvPr>
          <p:cNvSpPr/>
          <p:nvPr/>
        </p:nvSpPr>
        <p:spPr>
          <a:xfrm>
            <a:off x="10330453" y="253806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018AC6B2-AAB2-580D-E291-723F843C01CB}"/>
              </a:ext>
            </a:extLst>
          </p:cNvPr>
          <p:cNvSpPr/>
          <p:nvPr/>
        </p:nvSpPr>
        <p:spPr>
          <a:xfrm>
            <a:off x="11075437" y="253143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9" name="Rectángulo 1">
            <a:extLst>
              <a:ext uri="{FF2B5EF4-FFF2-40B4-BE49-F238E27FC236}">
                <a16:creationId xmlns:a16="http://schemas.microsoft.com/office/drawing/2014/main" id="{435E1D92-85DF-DC99-39B4-3A53DB58E9B1}"/>
              </a:ext>
            </a:extLst>
          </p:cNvPr>
          <p:cNvSpPr/>
          <p:nvPr/>
        </p:nvSpPr>
        <p:spPr>
          <a:xfrm>
            <a:off x="10467567" y="60131"/>
            <a:ext cx="721671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Global</a:t>
            </a:r>
            <a:endParaRPr lang="es-E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D7C2EE9-7E9F-30D5-01DA-3FE2952673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5080737"/>
              </p:ext>
            </p:extLst>
          </p:nvPr>
        </p:nvGraphicFramePr>
        <p:xfrm>
          <a:off x="10240863" y="3636585"/>
          <a:ext cx="1193800" cy="2286000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596900">
                  <a:extLst>
                    <a:ext uri="{9D8B030D-6E8A-4147-A177-3AD203B41FA5}">
                      <a16:colId xmlns:a16="http://schemas.microsoft.com/office/drawing/2014/main" val="2823684023"/>
                    </a:ext>
                  </a:extLst>
                </a:gridCol>
                <a:gridCol w="596900">
                  <a:extLst>
                    <a:ext uri="{9D8B030D-6E8A-4147-A177-3AD203B41FA5}">
                      <a16:colId xmlns:a16="http://schemas.microsoft.com/office/drawing/2014/main" val="209851980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TF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IAF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147854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10,5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7524938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9106637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1227167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1199023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232572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282446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3809377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493362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919399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3887738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76900678"/>
                  </a:ext>
                </a:extLst>
              </a:tr>
            </a:tbl>
          </a:graphicData>
        </a:graphic>
      </p:graphicFrame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AD4FC673-89A6-BD10-AE80-F1525956B74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2" t="11420" r="8775" b="8679"/>
          <a:stretch/>
        </p:blipFill>
        <p:spPr>
          <a:xfrm>
            <a:off x="5504278" y="136525"/>
            <a:ext cx="3734036" cy="2930618"/>
          </a:xfrm>
          <a:prstGeom prst="rect">
            <a:avLst/>
          </a:prstGeom>
        </p:spPr>
      </p:pic>
      <p:pic>
        <p:nvPicPr>
          <p:cNvPr id="6" name="Imagen 5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F5E810C8-DCAC-F81B-6B76-F55BFF26868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67" t="9150" r="1631" b="5200"/>
          <a:stretch/>
        </p:blipFill>
        <p:spPr>
          <a:xfrm>
            <a:off x="0" y="3089141"/>
            <a:ext cx="4972913" cy="3768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8278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4E3B40C5-FEA9-FF08-17AE-038C3D55A455}"/>
              </a:ext>
            </a:extLst>
          </p:cNvPr>
          <p:cNvSpPr/>
          <p:nvPr/>
        </p:nvSpPr>
        <p:spPr>
          <a:xfrm>
            <a:off x="0" y="0"/>
            <a:ext cx="184377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Nold05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DF3BDC-3F49-12F5-C5BA-F05A12605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14</a:t>
            </a:fld>
            <a:endParaRPr lang="es-CO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6B27622-146F-31B0-ADEA-D90E939AF3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5475" y="426128"/>
            <a:ext cx="2676525" cy="2676525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6A208116-9CD2-AEEF-CECF-B456986DE241}"/>
              </a:ext>
            </a:extLst>
          </p:cNvPr>
          <p:cNvSpPr/>
          <p:nvPr/>
        </p:nvSpPr>
        <p:spPr>
          <a:xfrm>
            <a:off x="10206869" y="160871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68D7A6A-8B88-01EE-16BE-2CA5CFF50F0D}"/>
              </a:ext>
            </a:extLst>
          </p:cNvPr>
          <p:cNvSpPr/>
          <p:nvPr/>
        </p:nvSpPr>
        <p:spPr>
          <a:xfrm>
            <a:off x="10687004" y="162918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A4B8538-9D8E-F8B0-C937-F2AD25E053D3}"/>
              </a:ext>
            </a:extLst>
          </p:cNvPr>
          <p:cNvSpPr/>
          <p:nvPr/>
        </p:nvSpPr>
        <p:spPr>
          <a:xfrm>
            <a:off x="11205607" y="1615061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1F6DE7E-B8EB-0776-AF2C-3D8962AF2EC5}"/>
              </a:ext>
            </a:extLst>
          </p:cNvPr>
          <p:cNvSpPr/>
          <p:nvPr/>
        </p:nvSpPr>
        <p:spPr>
          <a:xfrm>
            <a:off x="10175093" y="211182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1C9D90B-03B0-1D30-6102-9A90728188C3}"/>
              </a:ext>
            </a:extLst>
          </p:cNvPr>
          <p:cNvSpPr/>
          <p:nvPr/>
        </p:nvSpPr>
        <p:spPr>
          <a:xfrm>
            <a:off x="10681921" y="212157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509CE71-962B-4DF9-F444-04FADFCF0EBE}"/>
              </a:ext>
            </a:extLst>
          </p:cNvPr>
          <p:cNvSpPr/>
          <p:nvPr/>
        </p:nvSpPr>
        <p:spPr>
          <a:xfrm>
            <a:off x="11223363" y="214820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4505B55-C8EB-6778-A931-3B7F24273FA2}"/>
              </a:ext>
            </a:extLst>
          </p:cNvPr>
          <p:cNvSpPr/>
          <p:nvPr/>
        </p:nvSpPr>
        <p:spPr>
          <a:xfrm>
            <a:off x="10330453" y="257357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E5555A39-423A-8C30-8E91-E0724097E209}"/>
              </a:ext>
            </a:extLst>
          </p:cNvPr>
          <p:cNvSpPr/>
          <p:nvPr/>
        </p:nvSpPr>
        <p:spPr>
          <a:xfrm>
            <a:off x="11075437" y="256694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0" name="Rectángulo 1">
            <a:extLst>
              <a:ext uri="{FF2B5EF4-FFF2-40B4-BE49-F238E27FC236}">
                <a16:creationId xmlns:a16="http://schemas.microsoft.com/office/drawing/2014/main" id="{9AE50175-E679-6639-6C44-C8947AF03EF7}"/>
              </a:ext>
            </a:extLst>
          </p:cNvPr>
          <p:cNvSpPr/>
          <p:nvPr/>
        </p:nvSpPr>
        <p:spPr>
          <a:xfrm>
            <a:off x="10560540" y="60131"/>
            <a:ext cx="535724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CPO</a:t>
            </a:r>
            <a:endParaRPr lang="es-E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6E91C2D-DFB2-923A-C44B-F5CF6C2BAC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0543634"/>
              </p:ext>
            </p:extLst>
          </p:nvPr>
        </p:nvGraphicFramePr>
        <p:xfrm>
          <a:off x="10240863" y="3636585"/>
          <a:ext cx="1193800" cy="2286000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596900">
                  <a:extLst>
                    <a:ext uri="{9D8B030D-6E8A-4147-A177-3AD203B41FA5}">
                      <a16:colId xmlns:a16="http://schemas.microsoft.com/office/drawing/2014/main" val="2823684023"/>
                    </a:ext>
                  </a:extLst>
                </a:gridCol>
                <a:gridCol w="596900">
                  <a:extLst>
                    <a:ext uri="{9D8B030D-6E8A-4147-A177-3AD203B41FA5}">
                      <a16:colId xmlns:a16="http://schemas.microsoft.com/office/drawing/2014/main" val="209851980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TF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IAF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147854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10,5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7524938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1227167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1199023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232572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282446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3809377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493362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919399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3887738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7690067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74761090"/>
                  </a:ext>
                </a:extLst>
              </a:tr>
            </a:tbl>
          </a:graphicData>
        </a:graphic>
      </p:graphicFrame>
      <p:pic>
        <p:nvPicPr>
          <p:cNvPr id="7" name="Imagen 6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1BFDEF4F-9FB0-FCA4-F207-7B54E7A9598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4" t="15620" r="8668" b="1089"/>
          <a:stretch/>
        </p:blipFill>
        <p:spPr>
          <a:xfrm>
            <a:off x="5479355" y="843086"/>
            <a:ext cx="3981527" cy="3120731"/>
          </a:xfrm>
          <a:prstGeom prst="rect">
            <a:avLst/>
          </a:prstGeom>
        </p:spPr>
      </p:pic>
      <p:pic>
        <p:nvPicPr>
          <p:cNvPr id="6" name="Imagen 5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43C37858-08C1-4655-A002-9BA51613220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9" t="9477" r="2707" b="5724"/>
          <a:stretch/>
        </p:blipFill>
        <p:spPr>
          <a:xfrm>
            <a:off x="505796" y="635445"/>
            <a:ext cx="4450644" cy="3359694"/>
          </a:xfrm>
          <a:prstGeom prst="rect">
            <a:avLst/>
          </a:prstGeom>
        </p:spPr>
      </p:pic>
      <p:pic>
        <p:nvPicPr>
          <p:cNvPr id="11" name="Imagen 10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87CF9680-C543-5C47-398B-C8F52CEA8FC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88" t="8810" r="1515" b="5723"/>
          <a:stretch/>
        </p:blipFill>
        <p:spPr>
          <a:xfrm>
            <a:off x="1166225" y="4199647"/>
            <a:ext cx="3129785" cy="233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5037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4E3B40C5-FEA9-FF08-17AE-038C3D55A455}"/>
              </a:ext>
            </a:extLst>
          </p:cNvPr>
          <p:cNvSpPr/>
          <p:nvPr/>
        </p:nvSpPr>
        <p:spPr>
          <a:xfrm>
            <a:off x="0" y="0"/>
            <a:ext cx="184377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Nold06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DF3BDC-3F49-12F5-C5BA-F05A12605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15</a:t>
            </a:fld>
            <a:endParaRPr lang="es-CO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AA9F714-2AE1-C5A6-1094-A759B48795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5475" y="390618"/>
            <a:ext cx="2676525" cy="2676525"/>
          </a:xfrm>
          <a:prstGeom prst="rect">
            <a:avLst/>
          </a:prstGeom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4CE30C4C-49AF-B280-4D3B-7470945CDC9C}"/>
              </a:ext>
            </a:extLst>
          </p:cNvPr>
          <p:cNvSpPr/>
          <p:nvPr/>
        </p:nvSpPr>
        <p:spPr>
          <a:xfrm>
            <a:off x="10402918" y="658539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8A5E677-88E1-0CC8-9CB1-599FB4151939}"/>
              </a:ext>
            </a:extLst>
          </p:cNvPr>
          <p:cNvSpPr/>
          <p:nvPr/>
        </p:nvSpPr>
        <p:spPr>
          <a:xfrm>
            <a:off x="10986739" y="65853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5C71EA9-84AE-432A-679D-08FFF66C277E}"/>
              </a:ext>
            </a:extLst>
          </p:cNvPr>
          <p:cNvSpPr/>
          <p:nvPr/>
        </p:nvSpPr>
        <p:spPr>
          <a:xfrm>
            <a:off x="10695252" y="106838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BFE5035-DAE0-7153-AF8D-5C58C30A9F11}"/>
              </a:ext>
            </a:extLst>
          </p:cNvPr>
          <p:cNvSpPr/>
          <p:nvPr/>
        </p:nvSpPr>
        <p:spPr>
          <a:xfrm>
            <a:off x="9947899" y="94706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0514586-D91B-95B3-17A8-B48E3D03AE34}"/>
              </a:ext>
            </a:extLst>
          </p:cNvPr>
          <p:cNvSpPr/>
          <p:nvPr/>
        </p:nvSpPr>
        <p:spPr>
          <a:xfrm>
            <a:off x="10175093" y="108547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23B77F8-786D-2E5B-A8C1-896E960823ED}"/>
              </a:ext>
            </a:extLst>
          </p:cNvPr>
          <p:cNvSpPr/>
          <p:nvPr/>
        </p:nvSpPr>
        <p:spPr>
          <a:xfrm>
            <a:off x="9696403" y="150125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CDFFAF88-D979-8B98-5E7E-6F279599AA19}"/>
              </a:ext>
            </a:extLst>
          </p:cNvPr>
          <p:cNvSpPr/>
          <p:nvPr/>
        </p:nvSpPr>
        <p:spPr>
          <a:xfrm>
            <a:off x="9802194" y="2167879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D9ABBEEF-D367-3B0B-16FB-2B80FB3D2CBE}"/>
              </a:ext>
            </a:extLst>
          </p:cNvPr>
          <p:cNvSpPr/>
          <p:nvPr/>
        </p:nvSpPr>
        <p:spPr>
          <a:xfrm>
            <a:off x="10206869" y="157320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01DC9728-711D-8745-0CAB-B7B9F1B1E751}"/>
              </a:ext>
            </a:extLst>
          </p:cNvPr>
          <p:cNvSpPr/>
          <p:nvPr/>
        </p:nvSpPr>
        <p:spPr>
          <a:xfrm>
            <a:off x="10687004" y="159367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91A23C0-02A4-0AFB-7CB0-F15D50661A96}"/>
              </a:ext>
            </a:extLst>
          </p:cNvPr>
          <p:cNvSpPr/>
          <p:nvPr/>
        </p:nvSpPr>
        <p:spPr>
          <a:xfrm>
            <a:off x="11205607" y="1579551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3005499-4AA4-EBF2-91F9-5D15B85F81E0}"/>
              </a:ext>
            </a:extLst>
          </p:cNvPr>
          <p:cNvSpPr/>
          <p:nvPr/>
        </p:nvSpPr>
        <p:spPr>
          <a:xfrm>
            <a:off x="11215411" y="108547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491DADD9-2CEB-09CF-A6EB-BE876BC84289}"/>
              </a:ext>
            </a:extLst>
          </p:cNvPr>
          <p:cNvSpPr/>
          <p:nvPr/>
        </p:nvSpPr>
        <p:spPr>
          <a:xfrm>
            <a:off x="11446305" y="94706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F28E211D-2E3C-D250-43C2-8BE60F2CA9C0}"/>
              </a:ext>
            </a:extLst>
          </p:cNvPr>
          <p:cNvSpPr/>
          <p:nvPr/>
        </p:nvSpPr>
        <p:spPr>
          <a:xfrm>
            <a:off x="11724210" y="148965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6475E84-EF44-A84E-1D51-FDA0A0C8F951}"/>
              </a:ext>
            </a:extLst>
          </p:cNvPr>
          <p:cNvSpPr/>
          <p:nvPr/>
        </p:nvSpPr>
        <p:spPr>
          <a:xfrm>
            <a:off x="10175093" y="207631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5540C772-7D9A-84A8-3BE3-D326DCAF1B55}"/>
              </a:ext>
            </a:extLst>
          </p:cNvPr>
          <p:cNvSpPr/>
          <p:nvPr/>
        </p:nvSpPr>
        <p:spPr>
          <a:xfrm>
            <a:off x="10681921" y="208606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F5701B53-6925-6212-F9BE-028C1BB744CF}"/>
              </a:ext>
            </a:extLst>
          </p:cNvPr>
          <p:cNvSpPr/>
          <p:nvPr/>
        </p:nvSpPr>
        <p:spPr>
          <a:xfrm>
            <a:off x="11223363" y="211269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DE501EF3-B161-1E05-2E17-C442B0A645D9}"/>
              </a:ext>
            </a:extLst>
          </p:cNvPr>
          <p:cNvSpPr/>
          <p:nvPr/>
        </p:nvSpPr>
        <p:spPr>
          <a:xfrm>
            <a:off x="11575031" y="225176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A82518B5-021A-393A-130A-57F7B329FD47}"/>
              </a:ext>
            </a:extLst>
          </p:cNvPr>
          <p:cNvSpPr/>
          <p:nvPr/>
        </p:nvSpPr>
        <p:spPr>
          <a:xfrm>
            <a:off x="10330453" y="253806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018AC6B2-AAB2-580D-E291-723F843C01CB}"/>
              </a:ext>
            </a:extLst>
          </p:cNvPr>
          <p:cNvSpPr/>
          <p:nvPr/>
        </p:nvSpPr>
        <p:spPr>
          <a:xfrm>
            <a:off x="11075437" y="253143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9" name="Rectángulo 1">
            <a:extLst>
              <a:ext uri="{FF2B5EF4-FFF2-40B4-BE49-F238E27FC236}">
                <a16:creationId xmlns:a16="http://schemas.microsoft.com/office/drawing/2014/main" id="{435E1D92-85DF-DC99-39B4-3A53DB58E9B1}"/>
              </a:ext>
            </a:extLst>
          </p:cNvPr>
          <p:cNvSpPr/>
          <p:nvPr/>
        </p:nvSpPr>
        <p:spPr>
          <a:xfrm>
            <a:off x="10467567" y="60131"/>
            <a:ext cx="721671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Global</a:t>
            </a:r>
            <a:endParaRPr lang="es-E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D7C2EE9-7E9F-30D5-01DA-3FE2952673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3992766"/>
              </p:ext>
            </p:extLst>
          </p:nvPr>
        </p:nvGraphicFramePr>
        <p:xfrm>
          <a:off x="10240863" y="3636585"/>
          <a:ext cx="1193800" cy="2095500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596900">
                  <a:extLst>
                    <a:ext uri="{9D8B030D-6E8A-4147-A177-3AD203B41FA5}">
                      <a16:colId xmlns:a16="http://schemas.microsoft.com/office/drawing/2014/main" val="2823684023"/>
                    </a:ext>
                  </a:extLst>
                </a:gridCol>
                <a:gridCol w="596900">
                  <a:extLst>
                    <a:ext uri="{9D8B030D-6E8A-4147-A177-3AD203B41FA5}">
                      <a16:colId xmlns:a16="http://schemas.microsoft.com/office/drawing/2014/main" val="209851980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TF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IAF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147854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10,5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7524938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9106637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1227167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1199023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232572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282446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3809377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493362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919399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38877382"/>
                  </a:ext>
                </a:extLst>
              </a:tr>
            </a:tbl>
          </a:graphicData>
        </a:graphic>
      </p:graphicFrame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31747C74-E8C0-65ED-BDA7-FDDFE2DC4C3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31" t="11087" r="9319" b="8845"/>
          <a:stretch/>
        </p:blipFill>
        <p:spPr>
          <a:xfrm>
            <a:off x="5854046" y="303872"/>
            <a:ext cx="3396406" cy="2705739"/>
          </a:xfrm>
          <a:prstGeom prst="rect">
            <a:avLst/>
          </a:prstGeom>
        </p:spPr>
      </p:pic>
      <p:pic>
        <p:nvPicPr>
          <p:cNvPr id="6" name="Imagen 5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B7303BD1-4571-8F70-545F-3456BBAF7C3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67" t="9151" r="1631" b="5989"/>
          <a:stretch/>
        </p:blipFill>
        <p:spPr>
          <a:xfrm>
            <a:off x="0" y="3498851"/>
            <a:ext cx="4456986" cy="3346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4134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4E3B40C5-FEA9-FF08-17AE-038C3D55A455}"/>
              </a:ext>
            </a:extLst>
          </p:cNvPr>
          <p:cNvSpPr/>
          <p:nvPr/>
        </p:nvSpPr>
        <p:spPr>
          <a:xfrm>
            <a:off x="0" y="0"/>
            <a:ext cx="184377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Nold06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DF3BDC-3F49-12F5-C5BA-F05A12605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16</a:t>
            </a:fld>
            <a:endParaRPr lang="es-CO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6B27622-146F-31B0-ADEA-D90E939AF3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5475" y="426128"/>
            <a:ext cx="2676525" cy="2676525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6A208116-9CD2-AEEF-CECF-B456986DE241}"/>
              </a:ext>
            </a:extLst>
          </p:cNvPr>
          <p:cNvSpPr/>
          <p:nvPr/>
        </p:nvSpPr>
        <p:spPr>
          <a:xfrm>
            <a:off x="10206869" y="160871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68D7A6A-8B88-01EE-16BE-2CA5CFF50F0D}"/>
              </a:ext>
            </a:extLst>
          </p:cNvPr>
          <p:cNvSpPr/>
          <p:nvPr/>
        </p:nvSpPr>
        <p:spPr>
          <a:xfrm>
            <a:off x="10687004" y="162918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A4B8538-9D8E-F8B0-C937-F2AD25E053D3}"/>
              </a:ext>
            </a:extLst>
          </p:cNvPr>
          <p:cNvSpPr/>
          <p:nvPr/>
        </p:nvSpPr>
        <p:spPr>
          <a:xfrm>
            <a:off x="11205607" y="1615061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1F6DE7E-B8EB-0776-AF2C-3D8962AF2EC5}"/>
              </a:ext>
            </a:extLst>
          </p:cNvPr>
          <p:cNvSpPr/>
          <p:nvPr/>
        </p:nvSpPr>
        <p:spPr>
          <a:xfrm>
            <a:off x="10175093" y="211182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1C9D90B-03B0-1D30-6102-9A90728188C3}"/>
              </a:ext>
            </a:extLst>
          </p:cNvPr>
          <p:cNvSpPr/>
          <p:nvPr/>
        </p:nvSpPr>
        <p:spPr>
          <a:xfrm>
            <a:off x="10681921" y="212157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509CE71-962B-4DF9-F444-04FADFCF0EBE}"/>
              </a:ext>
            </a:extLst>
          </p:cNvPr>
          <p:cNvSpPr/>
          <p:nvPr/>
        </p:nvSpPr>
        <p:spPr>
          <a:xfrm>
            <a:off x="11223363" y="214820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4505B55-C8EB-6778-A931-3B7F24273FA2}"/>
              </a:ext>
            </a:extLst>
          </p:cNvPr>
          <p:cNvSpPr/>
          <p:nvPr/>
        </p:nvSpPr>
        <p:spPr>
          <a:xfrm>
            <a:off x="10330453" y="257357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E5555A39-423A-8C30-8E91-E0724097E209}"/>
              </a:ext>
            </a:extLst>
          </p:cNvPr>
          <p:cNvSpPr/>
          <p:nvPr/>
        </p:nvSpPr>
        <p:spPr>
          <a:xfrm>
            <a:off x="11075437" y="256694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0" name="Rectángulo 1">
            <a:extLst>
              <a:ext uri="{FF2B5EF4-FFF2-40B4-BE49-F238E27FC236}">
                <a16:creationId xmlns:a16="http://schemas.microsoft.com/office/drawing/2014/main" id="{9AE50175-E679-6639-6C44-C8947AF03EF7}"/>
              </a:ext>
            </a:extLst>
          </p:cNvPr>
          <p:cNvSpPr/>
          <p:nvPr/>
        </p:nvSpPr>
        <p:spPr>
          <a:xfrm>
            <a:off x="10560540" y="60131"/>
            <a:ext cx="535724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CPO</a:t>
            </a:r>
            <a:endParaRPr lang="es-E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6E91C2D-DFB2-923A-C44B-F5CF6C2BAC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980378"/>
              </p:ext>
            </p:extLst>
          </p:nvPr>
        </p:nvGraphicFramePr>
        <p:xfrm>
          <a:off x="10240863" y="3636585"/>
          <a:ext cx="1193800" cy="2095500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596900">
                  <a:extLst>
                    <a:ext uri="{9D8B030D-6E8A-4147-A177-3AD203B41FA5}">
                      <a16:colId xmlns:a16="http://schemas.microsoft.com/office/drawing/2014/main" val="2823684023"/>
                    </a:ext>
                  </a:extLst>
                </a:gridCol>
                <a:gridCol w="596900">
                  <a:extLst>
                    <a:ext uri="{9D8B030D-6E8A-4147-A177-3AD203B41FA5}">
                      <a16:colId xmlns:a16="http://schemas.microsoft.com/office/drawing/2014/main" val="209851980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TF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IAF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147854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7524938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1227167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1199023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232572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282446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3809377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493362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919399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3887738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76900678"/>
                  </a:ext>
                </a:extLst>
              </a:tr>
            </a:tbl>
          </a:graphicData>
        </a:graphic>
      </p:graphicFrame>
      <p:pic>
        <p:nvPicPr>
          <p:cNvPr id="7" name="Imagen 6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0C9AC160-383D-3FF3-9588-FE887E1C1A4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2" t="15171" r="8256" b="1784"/>
          <a:stretch/>
        </p:blipFill>
        <p:spPr>
          <a:xfrm>
            <a:off x="5983109" y="1120045"/>
            <a:ext cx="3465175" cy="2676524"/>
          </a:xfrm>
          <a:prstGeom prst="rect">
            <a:avLst/>
          </a:prstGeom>
        </p:spPr>
      </p:pic>
      <p:pic>
        <p:nvPicPr>
          <p:cNvPr id="6" name="Imagen 5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60695540-F424-D397-F65D-82CD2D2BFD6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94" t="9329" r="1791" b="5723"/>
          <a:stretch/>
        </p:blipFill>
        <p:spPr>
          <a:xfrm>
            <a:off x="720130" y="600824"/>
            <a:ext cx="4470400" cy="3356162"/>
          </a:xfrm>
          <a:prstGeom prst="rect">
            <a:avLst/>
          </a:prstGeom>
        </p:spPr>
      </p:pic>
      <p:pic>
        <p:nvPicPr>
          <p:cNvPr id="11" name="Imagen 10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4574377F-E4C0-A9EE-7F7E-CB49DB55038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94" t="9477" r="665" b="5724"/>
          <a:stretch/>
        </p:blipFill>
        <p:spPr>
          <a:xfrm>
            <a:off x="1046481" y="4063321"/>
            <a:ext cx="3614760" cy="267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2533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4E3B40C5-FEA9-FF08-17AE-038C3D55A455}"/>
              </a:ext>
            </a:extLst>
          </p:cNvPr>
          <p:cNvSpPr/>
          <p:nvPr/>
        </p:nvSpPr>
        <p:spPr>
          <a:xfrm>
            <a:off x="0" y="0"/>
            <a:ext cx="184377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Nold07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DF3BDC-3F49-12F5-C5BA-F05A12605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17</a:t>
            </a:fld>
            <a:endParaRPr lang="es-CO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AA9F714-2AE1-C5A6-1094-A759B48795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5475" y="390618"/>
            <a:ext cx="2676525" cy="2676525"/>
          </a:xfrm>
          <a:prstGeom prst="rect">
            <a:avLst/>
          </a:prstGeom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4CE30C4C-49AF-B280-4D3B-7470945CDC9C}"/>
              </a:ext>
            </a:extLst>
          </p:cNvPr>
          <p:cNvSpPr/>
          <p:nvPr/>
        </p:nvSpPr>
        <p:spPr>
          <a:xfrm>
            <a:off x="10402918" y="658539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8A5E677-88E1-0CC8-9CB1-599FB4151939}"/>
              </a:ext>
            </a:extLst>
          </p:cNvPr>
          <p:cNvSpPr/>
          <p:nvPr/>
        </p:nvSpPr>
        <p:spPr>
          <a:xfrm>
            <a:off x="10986739" y="65853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5C71EA9-84AE-432A-679D-08FFF66C277E}"/>
              </a:ext>
            </a:extLst>
          </p:cNvPr>
          <p:cNvSpPr/>
          <p:nvPr/>
        </p:nvSpPr>
        <p:spPr>
          <a:xfrm>
            <a:off x="10695252" y="106838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BFE5035-DAE0-7153-AF8D-5C58C30A9F11}"/>
              </a:ext>
            </a:extLst>
          </p:cNvPr>
          <p:cNvSpPr/>
          <p:nvPr/>
        </p:nvSpPr>
        <p:spPr>
          <a:xfrm>
            <a:off x="9947899" y="94706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0514586-D91B-95B3-17A8-B48E3D03AE34}"/>
              </a:ext>
            </a:extLst>
          </p:cNvPr>
          <p:cNvSpPr/>
          <p:nvPr/>
        </p:nvSpPr>
        <p:spPr>
          <a:xfrm>
            <a:off x="10175093" y="108547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23B77F8-786D-2E5B-A8C1-896E960823ED}"/>
              </a:ext>
            </a:extLst>
          </p:cNvPr>
          <p:cNvSpPr/>
          <p:nvPr/>
        </p:nvSpPr>
        <p:spPr>
          <a:xfrm>
            <a:off x="9696403" y="150125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CDFFAF88-D979-8B98-5E7E-6F279599AA19}"/>
              </a:ext>
            </a:extLst>
          </p:cNvPr>
          <p:cNvSpPr/>
          <p:nvPr/>
        </p:nvSpPr>
        <p:spPr>
          <a:xfrm>
            <a:off x="9802194" y="2167879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D9ABBEEF-D367-3B0B-16FB-2B80FB3D2CBE}"/>
              </a:ext>
            </a:extLst>
          </p:cNvPr>
          <p:cNvSpPr/>
          <p:nvPr/>
        </p:nvSpPr>
        <p:spPr>
          <a:xfrm>
            <a:off x="10206869" y="157320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01DC9728-711D-8745-0CAB-B7B9F1B1E751}"/>
              </a:ext>
            </a:extLst>
          </p:cNvPr>
          <p:cNvSpPr/>
          <p:nvPr/>
        </p:nvSpPr>
        <p:spPr>
          <a:xfrm>
            <a:off x="10687004" y="159367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91A23C0-02A4-0AFB-7CB0-F15D50661A96}"/>
              </a:ext>
            </a:extLst>
          </p:cNvPr>
          <p:cNvSpPr/>
          <p:nvPr/>
        </p:nvSpPr>
        <p:spPr>
          <a:xfrm>
            <a:off x="11205607" y="1579551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3005499-4AA4-EBF2-91F9-5D15B85F81E0}"/>
              </a:ext>
            </a:extLst>
          </p:cNvPr>
          <p:cNvSpPr/>
          <p:nvPr/>
        </p:nvSpPr>
        <p:spPr>
          <a:xfrm>
            <a:off x="11215411" y="108547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491DADD9-2CEB-09CF-A6EB-BE876BC84289}"/>
              </a:ext>
            </a:extLst>
          </p:cNvPr>
          <p:cNvSpPr/>
          <p:nvPr/>
        </p:nvSpPr>
        <p:spPr>
          <a:xfrm>
            <a:off x="11446305" y="94706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F28E211D-2E3C-D250-43C2-8BE60F2CA9C0}"/>
              </a:ext>
            </a:extLst>
          </p:cNvPr>
          <p:cNvSpPr/>
          <p:nvPr/>
        </p:nvSpPr>
        <p:spPr>
          <a:xfrm>
            <a:off x="11724210" y="148965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6475E84-EF44-A84E-1D51-FDA0A0C8F951}"/>
              </a:ext>
            </a:extLst>
          </p:cNvPr>
          <p:cNvSpPr/>
          <p:nvPr/>
        </p:nvSpPr>
        <p:spPr>
          <a:xfrm>
            <a:off x="10175093" y="207631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5540C772-7D9A-84A8-3BE3-D326DCAF1B55}"/>
              </a:ext>
            </a:extLst>
          </p:cNvPr>
          <p:cNvSpPr/>
          <p:nvPr/>
        </p:nvSpPr>
        <p:spPr>
          <a:xfrm>
            <a:off x="10681921" y="208606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F5701B53-6925-6212-F9BE-028C1BB744CF}"/>
              </a:ext>
            </a:extLst>
          </p:cNvPr>
          <p:cNvSpPr/>
          <p:nvPr/>
        </p:nvSpPr>
        <p:spPr>
          <a:xfrm>
            <a:off x="11223363" y="211269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DE501EF3-B161-1E05-2E17-C442B0A645D9}"/>
              </a:ext>
            </a:extLst>
          </p:cNvPr>
          <p:cNvSpPr/>
          <p:nvPr/>
        </p:nvSpPr>
        <p:spPr>
          <a:xfrm>
            <a:off x="11575031" y="225176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A82518B5-021A-393A-130A-57F7B329FD47}"/>
              </a:ext>
            </a:extLst>
          </p:cNvPr>
          <p:cNvSpPr/>
          <p:nvPr/>
        </p:nvSpPr>
        <p:spPr>
          <a:xfrm>
            <a:off x="10330453" y="253806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018AC6B2-AAB2-580D-E291-723F843C01CB}"/>
              </a:ext>
            </a:extLst>
          </p:cNvPr>
          <p:cNvSpPr/>
          <p:nvPr/>
        </p:nvSpPr>
        <p:spPr>
          <a:xfrm>
            <a:off x="11075437" y="253143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9" name="Rectángulo 1">
            <a:extLst>
              <a:ext uri="{FF2B5EF4-FFF2-40B4-BE49-F238E27FC236}">
                <a16:creationId xmlns:a16="http://schemas.microsoft.com/office/drawing/2014/main" id="{435E1D92-85DF-DC99-39B4-3A53DB58E9B1}"/>
              </a:ext>
            </a:extLst>
          </p:cNvPr>
          <p:cNvSpPr/>
          <p:nvPr/>
        </p:nvSpPr>
        <p:spPr>
          <a:xfrm>
            <a:off x="10467567" y="60131"/>
            <a:ext cx="721671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Global</a:t>
            </a:r>
            <a:endParaRPr lang="es-E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D7C2EE9-7E9F-30D5-01DA-3FE2952673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3845469"/>
              </p:ext>
            </p:extLst>
          </p:nvPr>
        </p:nvGraphicFramePr>
        <p:xfrm>
          <a:off x="10240863" y="3636585"/>
          <a:ext cx="1193800" cy="2095500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596900">
                  <a:extLst>
                    <a:ext uri="{9D8B030D-6E8A-4147-A177-3AD203B41FA5}">
                      <a16:colId xmlns:a16="http://schemas.microsoft.com/office/drawing/2014/main" val="2823684023"/>
                    </a:ext>
                  </a:extLst>
                </a:gridCol>
                <a:gridCol w="596900">
                  <a:extLst>
                    <a:ext uri="{9D8B030D-6E8A-4147-A177-3AD203B41FA5}">
                      <a16:colId xmlns:a16="http://schemas.microsoft.com/office/drawing/2014/main" val="209851980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TF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IAF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147854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9,5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7524938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9106637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1227167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1199023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232572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282446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3809377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493362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919399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38877382"/>
                  </a:ext>
                </a:extLst>
              </a:tr>
            </a:tbl>
          </a:graphicData>
        </a:graphic>
      </p:graphicFrame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E3E3E9A6-6861-1383-C708-3D4CBAD9DCC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04" t="11087" r="9319" b="8512"/>
          <a:stretch/>
        </p:blipFill>
        <p:spPr>
          <a:xfrm>
            <a:off x="5774776" y="177307"/>
            <a:ext cx="3523197" cy="2804488"/>
          </a:xfrm>
          <a:prstGeom prst="rect">
            <a:avLst/>
          </a:prstGeom>
        </p:spPr>
      </p:pic>
      <p:pic>
        <p:nvPicPr>
          <p:cNvPr id="6" name="Imagen 5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367E612C-0537-1BBC-FE1E-B0AB4F35353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38" t="9150" r="1427" b="5579"/>
          <a:stretch/>
        </p:blipFill>
        <p:spPr>
          <a:xfrm>
            <a:off x="0" y="3667502"/>
            <a:ext cx="4312138" cy="3190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5522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4E3B40C5-FEA9-FF08-17AE-038C3D55A455}"/>
              </a:ext>
            </a:extLst>
          </p:cNvPr>
          <p:cNvSpPr/>
          <p:nvPr/>
        </p:nvSpPr>
        <p:spPr>
          <a:xfrm>
            <a:off x="0" y="0"/>
            <a:ext cx="184377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Nold07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DF3BDC-3F49-12F5-C5BA-F05A12605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18</a:t>
            </a:fld>
            <a:endParaRPr lang="es-CO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6B27622-146F-31B0-ADEA-D90E939AF3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5475" y="426128"/>
            <a:ext cx="2676525" cy="2676525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6A208116-9CD2-AEEF-CECF-B456986DE241}"/>
              </a:ext>
            </a:extLst>
          </p:cNvPr>
          <p:cNvSpPr/>
          <p:nvPr/>
        </p:nvSpPr>
        <p:spPr>
          <a:xfrm>
            <a:off x="10206869" y="160871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68D7A6A-8B88-01EE-16BE-2CA5CFF50F0D}"/>
              </a:ext>
            </a:extLst>
          </p:cNvPr>
          <p:cNvSpPr/>
          <p:nvPr/>
        </p:nvSpPr>
        <p:spPr>
          <a:xfrm>
            <a:off x="10687004" y="162918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A4B8538-9D8E-F8B0-C937-F2AD25E053D3}"/>
              </a:ext>
            </a:extLst>
          </p:cNvPr>
          <p:cNvSpPr/>
          <p:nvPr/>
        </p:nvSpPr>
        <p:spPr>
          <a:xfrm>
            <a:off x="11205607" y="1615061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1F6DE7E-B8EB-0776-AF2C-3D8962AF2EC5}"/>
              </a:ext>
            </a:extLst>
          </p:cNvPr>
          <p:cNvSpPr/>
          <p:nvPr/>
        </p:nvSpPr>
        <p:spPr>
          <a:xfrm>
            <a:off x="10175093" y="211182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1C9D90B-03B0-1D30-6102-9A90728188C3}"/>
              </a:ext>
            </a:extLst>
          </p:cNvPr>
          <p:cNvSpPr/>
          <p:nvPr/>
        </p:nvSpPr>
        <p:spPr>
          <a:xfrm>
            <a:off x="10681921" y="212157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509CE71-962B-4DF9-F444-04FADFCF0EBE}"/>
              </a:ext>
            </a:extLst>
          </p:cNvPr>
          <p:cNvSpPr/>
          <p:nvPr/>
        </p:nvSpPr>
        <p:spPr>
          <a:xfrm>
            <a:off x="11223363" y="214820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4505B55-C8EB-6778-A931-3B7F24273FA2}"/>
              </a:ext>
            </a:extLst>
          </p:cNvPr>
          <p:cNvSpPr/>
          <p:nvPr/>
        </p:nvSpPr>
        <p:spPr>
          <a:xfrm>
            <a:off x="10330453" y="257357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E5555A39-423A-8C30-8E91-E0724097E209}"/>
              </a:ext>
            </a:extLst>
          </p:cNvPr>
          <p:cNvSpPr/>
          <p:nvPr/>
        </p:nvSpPr>
        <p:spPr>
          <a:xfrm>
            <a:off x="11075437" y="256694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0" name="Rectángulo 1">
            <a:extLst>
              <a:ext uri="{FF2B5EF4-FFF2-40B4-BE49-F238E27FC236}">
                <a16:creationId xmlns:a16="http://schemas.microsoft.com/office/drawing/2014/main" id="{9AE50175-E679-6639-6C44-C8947AF03EF7}"/>
              </a:ext>
            </a:extLst>
          </p:cNvPr>
          <p:cNvSpPr/>
          <p:nvPr/>
        </p:nvSpPr>
        <p:spPr>
          <a:xfrm>
            <a:off x="10560540" y="60131"/>
            <a:ext cx="535724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CPO</a:t>
            </a:r>
            <a:endParaRPr lang="es-E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6E91C2D-DFB2-923A-C44B-F5CF6C2BAC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6194056"/>
              </p:ext>
            </p:extLst>
          </p:nvPr>
        </p:nvGraphicFramePr>
        <p:xfrm>
          <a:off x="10240863" y="3636585"/>
          <a:ext cx="1193800" cy="1905000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596900">
                  <a:extLst>
                    <a:ext uri="{9D8B030D-6E8A-4147-A177-3AD203B41FA5}">
                      <a16:colId xmlns:a16="http://schemas.microsoft.com/office/drawing/2014/main" val="2823684023"/>
                    </a:ext>
                  </a:extLst>
                </a:gridCol>
                <a:gridCol w="596900">
                  <a:extLst>
                    <a:ext uri="{9D8B030D-6E8A-4147-A177-3AD203B41FA5}">
                      <a16:colId xmlns:a16="http://schemas.microsoft.com/office/drawing/2014/main" val="209851980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TF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IAF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147854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9,5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7524938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1227167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1199023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232572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282446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3809377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493362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919399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38877382"/>
                  </a:ext>
                </a:extLst>
              </a:tr>
            </a:tbl>
          </a:graphicData>
        </a:graphic>
      </p:graphicFrame>
      <p:pic>
        <p:nvPicPr>
          <p:cNvPr id="7" name="Imagen 6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D1E71E0C-4213-962E-71CA-2843D779082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7" t="15321" r="9255" b="1454"/>
          <a:stretch/>
        </p:blipFill>
        <p:spPr>
          <a:xfrm>
            <a:off x="5393176" y="160839"/>
            <a:ext cx="4113678" cy="3229911"/>
          </a:xfrm>
          <a:prstGeom prst="rect">
            <a:avLst/>
          </a:prstGeom>
        </p:spPr>
      </p:pic>
      <p:pic>
        <p:nvPicPr>
          <p:cNvPr id="6" name="Imagen 5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65F72275-1072-55EF-8BF5-CD1C02F3F0F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6" t="9628" r="1515" b="5724"/>
          <a:stretch/>
        </p:blipFill>
        <p:spPr>
          <a:xfrm>
            <a:off x="958436" y="632354"/>
            <a:ext cx="3982720" cy="2958931"/>
          </a:xfrm>
          <a:prstGeom prst="rect">
            <a:avLst/>
          </a:prstGeom>
        </p:spPr>
      </p:pic>
      <p:pic>
        <p:nvPicPr>
          <p:cNvPr id="11" name="Imagen 10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3C8943D7-08F8-939A-7DBB-B2A807FA9FB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0" t="8954" r="2599" b="5724"/>
          <a:stretch/>
        </p:blipFill>
        <p:spPr>
          <a:xfrm>
            <a:off x="838200" y="3695969"/>
            <a:ext cx="3982720" cy="3025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1757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4E3B40C5-FEA9-FF08-17AE-038C3D55A455}"/>
              </a:ext>
            </a:extLst>
          </p:cNvPr>
          <p:cNvSpPr/>
          <p:nvPr/>
        </p:nvSpPr>
        <p:spPr>
          <a:xfrm>
            <a:off x="0" y="0"/>
            <a:ext cx="184377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Nold08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DF3BDC-3F49-12F5-C5BA-F05A12605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19</a:t>
            </a:fld>
            <a:endParaRPr lang="es-CO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AA9F714-2AE1-C5A6-1094-A759B48795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5475" y="390618"/>
            <a:ext cx="2676525" cy="2676525"/>
          </a:xfrm>
          <a:prstGeom prst="rect">
            <a:avLst/>
          </a:prstGeom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4CE30C4C-49AF-B280-4D3B-7470945CDC9C}"/>
              </a:ext>
            </a:extLst>
          </p:cNvPr>
          <p:cNvSpPr/>
          <p:nvPr/>
        </p:nvSpPr>
        <p:spPr>
          <a:xfrm>
            <a:off x="10402918" y="658539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8A5E677-88E1-0CC8-9CB1-599FB4151939}"/>
              </a:ext>
            </a:extLst>
          </p:cNvPr>
          <p:cNvSpPr/>
          <p:nvPr/>
        </p:nvSpPr>
        <p:spPr>
          <a:xfrm>
            <a:off x="10986739" y="65853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5C71EA9-84AE-432A-679D-08FFF66C277E}"/>
              </a:ext>
            </a:extLst>
          </p:cNvPr>
          <p:cNvSpPr/>
          <p:nvPr/>
        </p:nvSpPr>
        <p:spPr>
          <a:xfrm>
            <a:off x="10695252" y="106838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BFE5035-DAE0-7153-AF8D-5C58C30A9F11}"/>
              </a:ext>
            </a:extLst>
          </p:cNvPr>
          <p:cNvSpPr/>
          <p:nvPr/>
        </p:nvSpPr>
        <p:spPr>
          <a:xfrm>
            <a:off x="9947899" y="94706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0514586-D91B-95B3-17A8-B48E3D03AE34}"/>
              </a:ext>
            </a:extLst>
          </p:cNvPr>
          <p:cNvSpPr/>
          <p:nvPr/>
        </p:nvSpPr>
        <p:spPr>
          <a:xfrm>
            <a:off x="10175093" y="108547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23B77F8-786D-2E5B-A8C1-896E960823ED}"/>
              </a:ext>
            </a:extLst>
          </p:cNvPr>
          <p:cNvSpPr/>
          <p:nvPr/>
        </p:nvSpPr>
        <p:spPr>
          <a:xfrm>
            <a:off x="9696403" y="150125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CDFFAF88-D979-8B98-5E7E-6F279599AA19}"/>
              </a:ext>
            </a:extLst>
          </p:cNvPr>
          <p:cNvSpPr/>
          <p:nvPr/>
        </p:nvSpPr>
        <p:spPr>
          <a:xfrm>
            <a:off x="9802194" y="2167879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D9ABBEEF-D367-3B0B-16FB-2B80FB3D2CBE}"/>
              </a:ext>
            </a:extLst>
          </p:cNvPr>
          <p:cNvSpPr/>
          <p:nvPr/>
        </p:nvSpPr>
        <p:spPr>
          <a:xfrm>
            <a:off x="10206869" y="157320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01DC9728-711D-8745-0CAB-B7B9F1B1E751}"/>
              </a:ext>
            </a:extLst>
          </p:cNvPr>
          <p:cNvSpPr/>
          <p:nvPr/>
        </p:nvSpPr>
        <p:spPr>
          <a:xfrm>
            <a:off x="10687004" y="159367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91A23C0-02A4-0AFB-7CB0-F15D50661A96}"/>
              </a:ext>
            </a:extLst>
          </p:cNvPr>
          <p:cNvSpPr/>
          <p:nvPr/>
        </p:nvSpPr>
        <p:spPr>
          <a:xfrm>
            <a:off x="11205607" y="1579551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3005499-4AA4-EBF2-91F9-5D15B85F81E0}"/>
              </a:ext>
            </a:extLst>
          </p:cNvPr>
          <p:cNvSpPr/>
          <p:nvPr/>
        </p:nvSpPr>
        <p:spPr>
          <a:xfrm>
            <a:off x="11215411" y="108547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491DADD9-2CEB-09CF-A6EB-BE876BC84289}"/>
              </a:ext>
            </a:extLst>
          </p:cNvPr>
          <p:cNvSpPr/>
          <p:nvPr/>
        </p:nvSpPr>
        <p:spPr>
          <a:xfrm>
            <a:off x="11446305" y="94706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F28E211D-2E3C-D250-43C2-8BE60F2CA9C0}"/>
              </a:ext>
            </a:extLst>
          </p:cNvPr>
          <p:cNvSpPr/>
          <p:nvPr/>
        </p:nvSpPr>
        <p:spPr>
          <a:xfrm>
            <a:off x="11724210" y="148965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6475E84-EF44-A84E-1D51-FDA0A0C8F951}"/>
              </a:ext>
            </a:extLst>
          </p:cNvPr>
          <p:cNvSpPr/>
          <p:nvPr/>
        </p:nvSpPr>
        <p:spPr>
          <a:xfrm>
            <a:off x="10175093" y="207631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5540C772-7D9A-84A8-3BE3-D326DCAF1B55}"/>
              </a:ext>
            </a:extLst>
          </p:cNvPr>
          <p:cNvSpPr/>
          <p:nvPr/>
        </p:nvSpPr>
        <p:spPr>
          <a:xfrm>
            <a:off x="10681921" y="208606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F5701B53-6925-6212-F9BE-028C1BB744CF}"/>
              </a:ext>
            </a:extLst>
          </p:cNvPr>
          <p:cNvSpPr/>
          <p:nvPr/>
        </p:nvSpPr>
        <p:spPr>
          <a:xfrm>
            <a:off x="11223363" y="211269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DE501EF3-B161-1E05-2E17-C442B0A645D9}"/>
              </a:ext>
            </a:extLst>
          </p:cNvPr>
          <p:cNvSpPr/>
          <p:nvPr/>
        </p:nvSpPr>
        <p:spPr>
          <a:xfrm>
            <a:off x="11575031" y="225176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A82518B5-021A-393A-130A-57F7B329FD47}"/>
              </a:ext>
            </a:extLst>
          </p:cNvPr>
          <p:cNvSpPr/>
          <p:nvPr/>
        </p:nvSpPr>
        <p:spPr>
          <a:xfrm>
            <a:off x="10330453" y="253806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018AC6B2-AAB2-580D-E291-723F843C01CB}"/>
              </a:ext>
            </a:extLst>
          </p:cNvPr>
          <p:cNvSpPr/>
          <p:nvPr/>
        </p:nvSpPr>
        <p:spPr>
          <a:xfrm>
            <a:off x="11075437" y="253143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9" name="Rectángulo 1">
            <a:extLst>
              <a:ext uri="{FF2B5EF4-FFF2-40B4-BE49-F238E27FC236}">
                <a16:creationId xmlns:a16="http://schemas.microsoft.com/office/drawing/2014/main" id="{435E1D92-85DF-DC99-39B4-3A53DB58E9B1}"/>
              </a:ext>
            </a:extLst>
          </p:cNvPr>
          <p:cNvSpPr/>
          <p:nvPr/>
        </p:nvSpPr>
        <p:spPr>
          <a:xfrm>
            <a:off x="10467567" y="60131"/>
            <a:ext cx="721671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Global</a:t>
            </a:r>
            <a:endParaRPr lang="es-E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D7C2EE9-7E9F-30D5-01DA-3FE2952673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2986305"/>
              </p:ext>
            </p:extLst>
          </p:nvPr>
        </p:nvGraphicFramePr>
        <p:xfrm>
          <a:off x="10240863" y="3636585"/>
          <a:ext cx="1193800" cy="2095500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596900">
                  <a:extLst>
                    <a:ext uri="{9D8B030D-6E8A-4147-A177-3AD203B41FA5}">
                      <a16:colId xmlns:a16="http://schemas.microsoft.com/office/drawing/2014/main" val="2823684023"/>
                    </a:ext>
                  </a:extLst>
                </a:gridCol>
                <a:gridCol w="596900">
                  <a:extLst>
                    <a:ext uri="{9D8B030D-6E8A-4147-A177-3AD203B41FA5}">
                      <a16:colId xmlns:a16="http://schemas.microsoft.com/office/drawing/2014/main" val="209851980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TF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IAF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147854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7524938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9106637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1227167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1199023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232572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282446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3809377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493362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919399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38877382"/>
                  </a:ext>
                </a:extLst>
              </a:tr>
            </a:tbl>
          </a:graphicData>
        </a:graphic>
      </p:graphicFrame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33B6097C-299E-008B-8A19-EE9F9414190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7" t="11586" r="9319" b="8513"/>
          <a:stretch/>
        </p:blipFill>
        <p:spPr>
          <a:xfrm>
            <a:off x="5734976" y="131994"/>
            <a:ext cx="3514806" cy="2785046"/>
          </a:xfrm>
          <a:prstGeom prst="rect">
            <a:avLst/>
          </a:prstGeom>
        </p:spPr>
      </p:pic>
      <p:pic>
        <p:nvPicPr>
          <p:cNvPr id="6" name="Imagen 5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0C4D6ED5-E6D7-F364-86CC-BA713DE491E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67" t="9150" r="1631" b="5200"/>
          <a:stretch/>
        </p:blipFill>
        <p:spPr>
          <a:xfrm>
            <a:off x="73417" y="3066448"/>
            <a:ext cx="4972913" cy="3768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431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rafico 4">
            <a:extLst>
              <a:ext uri="{FF2B5EF4-FFF2-40B4-BE49-F238E27FC236}">
                <a16:creationId xmlns:a16="http://schemas.microsoft.com/office/drawing/2014/main" id="{F893BA2F-C997-32AD-5D5D-9F7D352BF36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06051063"/>
              </p:ext>
            </p:extLst>
          </p:nvPr>
        </p:nvGraphicFramePr>
        <p:xfrm>
          <a:off x="2006352" y="500738"/>
          <a:ext cx="9723531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9" name="Tabella 8">
            <a:extLst>
              <a:ext uri="{FF2B5EF4-FFF2-40B4-BE49-F238E27FC236}">
                <a16:creationId xmlns:a16="http://schemas.microsoft.com/office/drawing/2014/main" id="{B02A90CD-4913-5370-6102-EC4334ED50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4310677"/>
              </p:ext>
            </p:extLst>
          </p:nvPr>
        </p:nvGraphicFramePr>
        <p:xfrm>
          <a:off x="462116" y="3568047"/>
          <a:ext cx="11093390" cy="775296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008490">
                  <a:extLst>
                    <a:ext uri="{9D8B030D-6E8A-4147-A177-3AD203B41FA5}">
                      <a16:colId xmlns:a16="http://schemas.microsoft.com/office/drawing/2014/main" val="1193247850"/>
                    </a:ext>
                  </a:extLst>
                </a:gridCol>
                <a:gridCol w="1008490">
                  <a:extLst>
                    <a:ext uri="{9D8B030D-6E8A-4147-A177-3AD203B41FA5}">
                      <a16:colId xmlns:a16="http://schemas.microsoft.com/office/drawing/2014/main" val="2890538310"/>
                    </a:ext>
                  </a:extLst>
                </a:gridCol>
                <a:gridCol w="1008490">
                  <a:extLst>
                    <a:ext uri="{9D8B030D-6E8A-4147-A177-3AD203B41FA5}">
                      <a16:colId xmlns:a16="http://schemas.microsoft.com/office/drawing/2014/main" val="1787324558"/>
                    </a:ext>
                  </a:extLst>
                </a:gridCol>
                <a:gridCol w="1008490">
                  <a:extLst>
                    <a:ext uri="{9D8B030D-6E8A-4147-A177-3AD203B41FA5}">
                      <a16:colId xmlns:a16="http://schemas.microsoft.com/office/drawing/2014/main" val="1894784682"/>
                    </a:ext>
                  </a:extLst>
                </a:gridCol>
                <a:gridCol w="819995">
                  <a:extLst>
                    <a:ext uri="{9D8B030D-6E8A-4147-A177-3AD203B41FA5}">
                      <a16:colId xmlns:a16="http://schemas.microsoft.com/office/drawing/2014/main" val="1716499616"/>
                    </a:ext>
                  </a:extLst>
                </a:gridCol>
                <a:gridCol w="1013011">
                  <a:extLst>
                    <a:ext uri="{9D8B030D-6E8A-4147-A177-3AD203B41FA5}">
                      <a16:colId xmlns:a16="http://schemas.microsoft.com/office/drawing/2014/main" val="4268065921"/>
                    </a:ext>
                  </a:extLst>
                </a:gridCol>
                <a:gridCol w="1039906">
                  <a:extLst>
                    <a:ext uri="{9D8B030D-6E8A-4147-A177-3AD203B41FA5}">
                      <a16:colId xmlns:a16="http://schemas.microsoft.com/office/drawing/2014/main" val="2232329015"/>
                    </a:ext>
                  </a:extLst>
                </a:gridCol>
                <a:gridCol w="995083">
                  <a:extLst>
                    <a:ext uri="{9D8B030D-6E8A-4147-A177-3AD203B41FA5}">
                      <a16:colId xmlns:a16="http://schemas.microsoft.com/office/drawing/2014/main" val="1504346229"/>
                    </a:ext>
                  </a:extLst>
                </a:gridCol>
                <a:gridCol w="1174455">
                  <a:extLst>
                    <a:ext uri="{9D8B030D-6E8A-4147-A177-3AD203B41FA5}">
                      <a16:colId xmlns:a16="http://schemas.microsoft.com/office/drawing/2014/main" val="1097434635"/>
                    </a:ext>
                  </a:extLst>
                </a:gridCol>
                <a:gridCol w="1008490">
                  <a:extLst>
                    <a:ext uri="{9D8B030D-6E8A-4147-A177-3AD203B41FA5}">
                      <a16:colId xmlns:a16="http://schemas.microsoft.com/office/drawing/2014/main" val="969752104"/>
                    </a:ext>
                  </a:extLst>
                </a:gridCol>
                <a:gridCol w="1008490">
                  <a:extLst>
                    <a:ext uri="{9D8B030D-6E8A-4147-A177-3AD203B41FA5}">
                      <a16:colId xmlns:a16="http://schemas.microsoft.com/office/drawing/2014/main" val="2166425915"/>
                    </a:ext>
                  </a:extLst>
                </a:gridCol>
              </a:tblGrid>
              <a:tr h="141585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1" u="none" strike="noStrike" dirty="0">
                          <a:effectLst/>
                        </a:rPr>
                        <a:t>Brescia01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1" u="none" strike="noStrike" dirty="0">
                          <a:effectLst/>
                        </a:rPr>
                        <a:t>Brescia14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1" u="none" strike="noStrike" dirty="0">
                          <a:effectLst/>
                        </a:rPr>
                        <a:t>Brescia15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1" u="none" strike="noStrike" dirty="0">
                          <a:effectLst/>
                        </a:rPr>
                        <a:t>Brescia16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1" u="none" strike="noStrike" dirty="0">
                          <a:effectLst/>
                        </a:rPr>
                        <a:t>Brescia17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1" u="none" strike="noStrike" dirty="0">
                          <a:effectLst/>
                        </a:rPr>
                        <a:t>Brescia19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1" u="none" strike="noStrike" dirty="0">
                          <a:effectLst/>
                        </a:rPr>
                        <a:t>Brescia20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1" u="none" strike="noStrike" dirty="0">
                          <a:effectLst/>
                        </a:rPr>
                        <a:t>Brescia23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1" u="none" strike="noStrike" dirty="0">
                          <a:effectLst/>
                        </a:rPr>
                        <a:t>Brescia26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1" u="none" strike="noStrike" dirty="0">
                          <a:effectLst/>
                        </a:rPr>
                        <a:t>Brescia32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1" u="none" strike="noStrike" dirty="0">
                          <a:effectLst/>
                        </a:rPr>
                        <a:t>Brescia33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3299357"/>
                  </a:ext>
                </a:extLst>
              </a:tr>
              <a:tr h="257136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 dirty="0">
                          <a:effectLst/>
                        </a:rPr>
                        <a:t>T24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>
                          <a:effectLst/>
                        </a:rPr>
                        <a:t>T24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 dirty="0">
                          <a:effectLst/>
                        </a:rPr>
                        <a:t>T24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 dirty="0">
                          <a:effectLst/>
                        </a:rPr>
                        <a:t>T06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>
                          <a:effectLst/>
                        </a:rPr>
                        <a:t>T24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 dirty="0">
                          <a:effectLst/>
                        </a:rPr>
                        <a:t>T12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 dirty="0">
                          <a:effectLst/>
                        </a:rPr>
                        <a:t>T18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>
                          <a:effectLst/>
                        </a:rPr>
                        <a:t>T24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 dirty="0">
                          <a:effectLst/>
                        </a:rPr>
                        <a:t>T24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 dirty="0">
                          <a:effectLst/>
                        </a:rPr>
                        <a:t>T12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 dirty="0">
                          <a:effectLst/>
                        </a:rPr>
                        <a:t>T18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446558"/>
                  </a:ext>
                </a:extLst>
              </a:tr>
              <a:tr h="265471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 dirty="0">
                          <a:effectLst/>
                        </a:rPr>
                        <a:t>Progress to </a:t>
                      </a:r>
                      <a:r>
                        <a:rPr lang="it-IT" sz="1100" u="none" strike="noStrike" dirty="0" err="1">
                          <a:effectLst/>
                        </a:rPr>
                        <a:t>dementia</a:t>
                      </a:r>
                      <a:r>
                        <a:rPr lang="it-IT" sz="1100" u="none" strike="noStrike" dirty="0">
                          <a:effectLst/>
                        </a:rPr>
                        <a:t> (AD)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 dirty="0">
                          <a:effectLst/>
                        </a:rPr>
                        <a:t>No progress to </a:t>
                      </a:r>
                      <a:r>
                        <a:rPr lang="it-IT" sz="1100" u="none" strike="noStrike" dirty="0" err="1">
                          <a:effectLst/>
                        </a:rPr>
                        <a:t>dementia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 dirty="0">
                          <a:effectLst/>
                        </a:rPr>
                        <a:t>No progress to </a:t>
                      </a:r>
                      <a:r>
                        <a:rPr lang="it-IT" sz="1100" u="none" strike="noStrike" dirty="0" err="1">
                          <a:effectLst/>
                        </a:rPr>
                        <a:t>dementia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 dirty="0">
                          <a:effectLst/>
                        </a:rPr>
                        <a:t>No progress to </a:t>
                      </a:r>
                      <a:r>
                        <a:rPr lang="it-IT" sz="1100" u="none" strike="noStrike" dirty="0" err="1">
                          <a:effectLst/>
                        </a:rPr>
                        <a:t>dementia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 dirty="0">
                          <a:effectLst/>
                        </a:rPr>
                        <a:t>No progress to </a:t>
                      </a:r>
                      <a:r>
                        <a:rPr lang="it-IT" sz="1100" u="none" strike="noStrike" dirty="0" err="1">
                          <a:effectLst/>
                        </a:rPr>
                        <a:t>dementia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 dirty="0">
                          <a:effectLst/>
                        </a:rPr>
                        <a:t>Progress to </a:t>
                      </a:r>
                      <a:r>
                        <a:rPr lang="it-IT" sz="1100" u="none" strike="noStrike" dirty="0" err="1">
                          <a:effectLst/>
                        </a:rPr>
                        <a:t>dementia</a:t>
                      </a:r>
                      <a:r>
                        <a:rPr lang="it-IT" sz="1100" u="none" strike="noStrike" dirty="0">
                          <a:effectLst/>
                        </a:rPr>
                        <a:t>  (AD)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 dirty="0">
                          <a:effectLst/>
                        </a:rPr>
                        <a:t>Progress to </a:t>
                      </a:r>
                      <a:r>
                        <a:rPr lang="it-IT" sz="1100" u="none" strike="noStrike" dirty="0" err="1">
                          <a:effectLst/>
                        </a:rPr>
                        <a:t>dementia</a:t>
                      </a:r>
                      <a:r>
                        <a:rPr lang="it-IT" sz="1100" u="none" strike="noStrike" dirty="0">
                          <a:effectLst/>
                        </a:rPr>
                        <a:t>  (AD)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 dirty="0">
                          <a:effectLst/>
                        </a:rPr>
                        <a:t>Progress to </a:t>
                      </a:r>
                      <a:r>
                        <a:rPr lang="it-IT" sz="1100" u="none" strike="noStrike" dirty="0" err="1">
                          <a:effectLst/>
                        </a:rPr>
                        <a:t>dementia</a:t>
                      </a:r>
                      <a:r>
                        <a:rPr lang="it-IT" sz="1100" u="none" strike="noStrike" dirty="0">
                          <a:effectLst/>
                        </a:rPr>
                        <a:t>  (AD)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 dirty="0">
                          <a:effectLst/>
                        </a:rPr>
                        <a:t>Progress to </a:t>
                      </a:r>
                      <a:r>
                        <a:rPr lang="it-IT" sz="1100" u="none" strike="noStrike" dirty="0" err="1">
                          <a:effectLst/>
                        </a:rPr>
                        <a:t>dementia</a:t>
                      </a:r>
                      <a:r>
                        <a:rPr lang="it-IT" sz="1100" u="none" strike="noStrike" dirty="0">
                          <a:effectLst/>
                        </a:rPr>
                        <a:t>  (AD+LBD)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 dirty="0">
                          <a:effectLst/>
                        </a:rPr>
                        <a:t>No progress to </a:t>
                      </a:r>
                      <a:r>
                        <a:rPr lang="it-IT" sz="1100" u="none" strike="noStrike" dirty="0" err="1">
                          <a:effectLst/>
                        </a:rPr>
                        <a:t>dementia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 dirty="0">
                          <a:effectLst/>
                        </a:rPr>
                        <a:t>No progress to </a:t>
                      </a:r>
                      <a:r>
                        <a:rPr lang="it-IT" sz="1100" u="none" strike="noStrike" dirty="0" err="1">
                          <a:effectLst/>
                        </a:rPr>
                        <a:t>dementia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0565637"/>
                  </a:ext>
                </a:extLst>
              </a:tr>
            </a:tbl>
          </a:graphicData>
        </a:graphic>
      </p:graphicFrame>
      <p:graphicFrame>
        <p:nvGraphicFramePr>
          <p:cNvPr id="10" name="Tabella 9">
            <a:extLst>
              <a:ext uri="{FF2B5EF4-FFF2-40B4-BE49-F238E27FC236}">
                <a16:creationId xmlns:a16="http://schemas.microsoft.com/office/drawing/2014/main" id="{D7C70A95-D44B-F9B6-CA8E-460CA2B6DB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8000489"/>
              </p:ext>
            </p:extLst>
          </p:nvPr>
        </p:nvGraphicFramePr>
        <p:xfrm>
          <a:off x="462116" y="4548727"/>
          <a:ext cx="11093391" cy="70866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232599">
                  <a:extLst>
                    <a:ext uri="{9D8B030D-6E8A-4147-A177-3AD203B41FA5}">
                      <a16:colId xmlns:a16="http://schemas.microsoft.com/office/drawing/2014/main" val="3052963610"/>
                    </a:ext>
                  </a:extLst>
                </a:gridCol>
                <a:gridCol w="1232599">
                  <a:extLst>
                    <a:ext uri="{9D8B030D-6E8A-4147-A177-3AD203B41FA5}">
                      <a16:colId xmlns:a16="http://schemas.microsoft.com/office/drawing/2014/main" val="756496510"/>
                    </a:ext>
                  </a:extLst>
                </a:gridCol>
                <a:gridCol w="1232599">
                  <a:extLst>
                    <a:ext uri="{9D8B030D-6E8A-4147-A177-3AD203B41FA5}">
                      <a16:colId xmlns:a16="http://schemas.microsoft.com/office/drawing/2014/main" val="4127569900"/>
                    </a:ext>
                  </a:extLst>
                </a:gridCol>
                <a:gridCol w="1232599">
                  <a:extLst>
                    <a:ext uri="{9D8B030D-6E8A-4147-A177-3AD203B41FA5}">
                      <a16:colId xmlns:a16="http://schemas.microsoft.com/office/drawing/2014/main" val="1042828890"/>
                    </a:ext>
                  </a:extLst>
                </a:gridCol>
                <a:gridCol w="1232599">
                  <a:extLst>
                    <a:ext uri="{9D8B030D-6E8A-4147-A177-3AD203B41FA5}">
                      <a16:colId xmlns:a16="http://schemas.microsoft.com/office/drawing/2014/main" val="746100716"/>
                    </a:ext>
                  </a:extLst>
                </a:gridCol>
                <a:gridCol w="1232599">
                  <a:extLst>
                    <a:ext uri="{9D8B030D-6E8A-4147-A177-3AD203B41FA5}">
                      <a16:colId xmlns:a16="http://schemas.microsoft.com/office/drawing/2014/main" val="3850061856"/>
                    </a:ext>
                  </a:extLst>
                </a:gridCol>
                <a:gridCol w="1232599">
                  <a:extLst>
                    <a:ext uri="{9D8B030D-6E8A-4147-A177-3AD203B41FA5}">
                      <a16:colId xmlns:a16="http://schemas.microsoft.com/office/drawing/2014/main" val="2914862844"/>
                    </a:ext>
                  </a:extLst>
                </a:gridCol>
                <a:gridCol w="1232599">
                  <a:extLst>
                    <a:ext uri="{9D8B030D-6E8A-4147-A177-3AD203B41FA5}">
                      <a16:colId xmlns:a16="http://schemas.microsoft.com/office/drawing/2014/main" val="612481825"/>
                    </a:ext>
                  </a:extLst>
                </a:gridCol>
                <a:gridCol w="1232599">
                  <a:extLst>
                    <a:ext uri="{9D8B030D-6E8A-4147-A177-3AD203B41FA5}">
                      <a16:colId xmlns:a16="http://schemas.microsoft.com/office/drawing/2014/main" val="4204780362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1" u="none" strike="noStrike" dirty="0">
                          <a:effectLst/>
                        </a:rPr>
                        <a:t>Genova01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1" u="none" strike="noStrike" dirty="0">
                          <a:effectLst/>
                        </a:rPr>
                        <a:t>Genova02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1" u="none" strike="noStrike" dirty="0">
                          <a:effectLst/>
                        </a:rPr>
                        <a:t>Genova03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1" u="none" strike="noStrike">
                          <a:effectLst/>
                        </a:rPr>
                        <a:t>Genova04</a:t>
                      </a:r>
                      <a:endParaRPr lang="it-IT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1" u="none" strike="noStrike">
                          <a:effectLst/>
                        </a:rPr>
                        <a:t>Genova05</a:t>
                      </a:r>
                      <a:endParaRPr lang="it-IT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1" u="none" strike="noStrike" dirty="0">
                          <a:effectLst/>
                        </a:rPr>
                        <a:t>Genova06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1" u="none" strike="noStrike" dirty="0">
                          <a:effectLst/>
                        </a:rPr>
                        <a:t>Genova08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1" u="none" strike="noStrike" dirty="0">
                          <a:effectLst/>
                        </a:rPr>
                        <a:t>Genova09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1" u="none" strike="noStrike" dirty="0">
                          <a:effectLst/>
                        </a:rPr>
                        <a:t>Genova17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07698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>
                          <a:effectLst/>
                        </a:rPr>
                        <a:t>T36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 dirty="0">
                          <a:effectLst/>
                        </a:rPr>
                        <a:t>T36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 dirty="0">
                          <a:effectLst/>
                        </a:rPr>
                        <a:t>T06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 dirty="0">
                          <a:effectLst/>
                        </a:rPr>
                        <a:t>T36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 dirty="0">
                          <a:effectLst/>
                        </a:rPr>
                        <a:t>T30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 dirty="0">
                          <a:effectLst/>
                        </a:rPr>
                        <a:t>T12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 dirty="0">
                          <a:effectLst/>
                        </a:rPr>
                        <a:t>T18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 dirty="0">
                          <a:effectLst/>
                        </a:rPr>
                        <a:t>T30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 dirty="0">
                          <a:effectLst/>
                        </a:rPr>
                        <a:t>T24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936424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 dirty="0">
                          <a:effectLst/>
                        </a:rPr>
                        <a:t>No progress to </a:t>
                      </a:r>
                      <a:r>
                        <a:rPr lang="it-IT" sz="1100" u="none" strike="noStrike" dirty="0" err="1">
                          <a:effectLst/>
                        </a:rPr>
                        <a:t>dementia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100" u="none" strike="noStrike" dirty="0">
                          <a:effectLst/>
                        </a:rPr>
                        <a:t>No progress to </a:t>
                      </a:r>
                      <a:r>
                        <a:rPr lang="it-IT" sz="1100" u="none" strike="noStrike" dirty="0" err="1">
                          <a:effectLst/>
                        </a:rPr>
                        <a:t>dementia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100" u="none" strike="noStrike" dirty="0">
                          <a:effectLst/>
                        </a:rPr>
                        <a:t>No progress to </a:t>
                      </a:r>
                      <a:r>
                        <a:rPr lang="it-IT" sz="1100" u="none" strike="noStrike" dirty="0" err="1">
                          <a:effectLst/>
                        </a:rPr>
                        <a:t>dementia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100" u="none" strike="noStrike" dirty="0">
                          <a:effectLst/>
                        </a:rPr>
                        <a:t>No progress to </a:t>
                      </a:r>
                      <a:r>
                        <a:rPr lang="it-IT" sz="1100" u="none" strike="noStrike" dirty="0" err="1">
                          <a:effectLst/>
                        </a:rPr>
                        <a:t>dementia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100" u="none" strike="noStrike" dirty="0">
                          <a:effectLst/>
                        </a:rPr>
                        <a:t>No progress to </a:t>
                      </a:r>
                      <a:r>
                        <a:rPr lang="it-IT" sz="1100" u="none" strike="noStrike" dirty="0" err="1">
                          <a:effectLst/>
                        </a:rPr>
                        <a:t>dementia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 dirty="0">
                          <a:effectLst/>
                        </a:rPr>
                        <a:t>Progress to </a:t>
                      </a:r>
                      <a:r>
                        <a:rPr lang="it-IT" sz="1100" u="none" strike="noStrike" dirty="0" err="1">
                          <a:effectLst/>
                        </a:rPr>
                        <a:t>dementia</a:t>
                      </a:r>
                      <a:r>
                        <a:rPr lang="it-IT" sz="1100" u="none" strike="noStrike" dirty="0">
                          <a:effectLst/>
                        </a:rPr>
                        <a:t> (AD)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 dirty="0" err="1">
                          <a:effectLst/>
                        </a:rPr>
                        <a:t>Withdrawal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100" u="none" strike="noStrike" dirty="0">
                          <a:effectLst/>
                        </a:rPr>
                        <a:t>No progress to </a:t>
                      </a:r>
                      <a:r>
                        <a:rPr lang="it-IT" sz="1100" u="none" strike="noStrike" dirty="0" err="1">
                          <a:effectLst/>
                        </a:rPr>
                        <a:t>dementia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100" u="none" strike="noStrike" dirty="0">
                          <a:effectLst/>
                        </a:rPr>
                        <a:t>No progress to </a:t>
                      </a:r>
                      <a:r>
                        <a:rPr lang="it-IT" sz="1100" u="none" strike="noStrike" dirty="0" err="1">
                          <a:effectLst/>
                        </a:rPr>
                        <a:t>dementia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1182892"/>
                  </a:ext>
                </a:extLst>
              </a:tr>
            </a:tbl>
          </a:graphicData>
        </a:graphic>
      </p:graphicFrame>
      <p:graphicFrame>
        <p:nvGraphicFramePr>
          <p:cNvPr id="15" name="Tabella 14">
            <a:extLst>
              <a:ext uri="{FF2B5EF4-FFF2-40B4-BE49-F238E27FC236}">
                <a16:creationId xmlns:a16="http://schemas.microsoft.com/office/drawing/2014/main" id="{87FAAA14-1A2E-C0ED-7C92-47023A0D5B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911384"/>
              </p:ext>
            </p:extLst>
          </p:nvPr>
        </p:nvGraphicFramePr>
        <p:xfrm>
          <a:off x="462116" y="5462772"/>
          <a:ext cx="11093388" cy="70866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924449">
                  <a:extLst>
                    <a:ext uri="{9D8B030D-6E8A-4147-A177-3AD203B41FA5}">
                      <a16:colId xmlns:a16="http://schemas.microsoft.com/office/drawing/2014/main" val="1735190103"/>
                    </a:ext>
                  </a:extLst>
                </a:gridCol>
                <a:gridCol w="924449">
                  <a:extLst>
                    <a:ext uri="{9D8B030D-6E8A-4147-A177-3AD203B41FA5}">
                      <a16:colId xmlns:a16="http://schemas.microsoft.com/office/drawing/2014/main" val="414789240"/>
                    </a:ext>
                  </a:extLst>
                </a:gridCol>
                <a:gridCol w="924449">
                  <a:extLst>
                    <a:ext uri="{9D8B030D-6E8A-4147-A177-3AD203B41FA5}">
                      <a16:colId xmlns:a16="http://schemas.microsoft.com/office/drawing/2014/main" val="1706486637"/>
                    </a:ext>
                  </a:extLst>
                </a:gridCol>
                <a:gridCol w="924449">
                  <a:extLst>
                    <a:ext uri="{9D8B030D-6E8A-4147-A177-3AD203B41FA5}">
                      <a16:colId xmlns:a16="http://schemas.microsoft.com/office/drawing/2014/main" val="1318829204"/>
                    </a:ext>
                  </a:extLst>
                </a:gridCol>
                <a:gridCol w="924449">
                  <a:extLst>
                    <a:ext uri="{9D8B030D-6E8A-4147-A177-3AD203B41FA5}">
                      <a16:colId xmlns:a16="http://schemas.microsoft.com/office/drawing/2014/main" val="534735196"/>
                    </a:ext>
                  </a:extLst>
                </a:gridCol>
                <a:gridCol w="924449">
                  <a:extLst>
                    <a:ext uri="{9D8B030D-6E8A-4147-A177-3AD203B41FA5}">
                      <a16:colId xmlns:a16="http://schemas.microsoft.com/office/drawing/2014/main" val="2989745119"/>
                    </a:ext>
                  </a:extLst>
                </a:gridCol>
                <a:gridCol w="924449">
                  <a:extLst>
                    <a:ext uri="{9D8B030D-6E8A-4147-A177-3AD203B41FA5}">
                      <a16:colId xmlns:a16="http://schemas.microsoft.com/office/drawing/2014/main" val="8631395"/>
                    </a:ext>
                  </a:extLst>
                </a:gridCol>
                <a:gridCol w="924449">
                  <a:extLst>
                    <a:ext uri="{9D8B030D-6E8A-4147-A177-3AD203B41FA5}">
                      <a16:colId xmlns:a16="http://schemas.microsoft.com/office/drawing/2014/main" val="3838874451"/>
                    </a:ext>
                  </a:extLst>
                </a:gridCol>
                <a:gridCol w="924449">
                  <a:extLst>
                    <a:ext uri="{9D8B030D-6E8A-4147-A177-3AD203B41FA5}">
                      <a16:colId xmlns:a16="http://schemas.microsoft.com/office/drawing/2014/main" val="1648447236"/>
                    </a:ext>
                  </a:extLst>
                </a:gridCol>
                <a:gridCol w="924449">
                  <a:extLst>
                    <a:ext uri="{9D8B030D-6E8A-4147-A177-3AD203B41FA5}">
                      <a16:colId xmlns:a16="http://schemas.microsoft.com/office/drawing/2014/main" val="3785211433"/>
                    </a:ext>
                  </a:extLst>
                </a:gridCol>
                <a:gridCol w="924449">
                  <a:extLst>
                    <a:ext uri="{9D8B030D-6E8A-4147-A177-3AD203B41FA5}">
                      <a16:colId xmlns:a16="http://schemas.microsoft.com/office/drawing/2014/main" val="2569130552"/>
                    </a:ext>
                  </a:extLst>
                </a:gridCol>
                <a:gridCol w="924449">
                  <a:extLst>
                    <a:ext uri="{9D8B030D-6E8A-4147-A177-3AD203B41FA5}">
                      <a16:colId xmlns:a16="http://schemas.microsoft.com/office/drawing/2014/main" val="1827139096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1" u="none" strike="noStrike" dirty="0">
                          <a:effectLst/>
                        </a:rPr>
                        <a:t>Leipzig01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1" u="none" strike="noStrike" dirty="0">
                          <a:effectLst/>
                        </a:rPr>
                        <a:t>Leipzig04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1" u="none" strike="noStrike" dirty="0">
                          <a:effectLst/>
                        </a:rPr>
                        <a:t>Lille04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1" u="none" strike="noStrike" dirty="0">
                          <a:effectLst/>
                        </a:rPr>
                        <a:t>Marseille01 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1" u="none" strike="noStrike" dirty="0">
                          <a:effectLst/>
                        </a:rPr>
                        <a:t>Marseille05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1" u="none" strike="noStrike" dirty="0">
                          <a:effectLst/>
                        </a:rPr>
                        <a:t>Marseille06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1" u="none" strike="noStrike" dirty="0">
                          <a:effectLst/>
                        </a:rPr>
                        <a:t>Marseille07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1" u="none" strike="noStrike" dirty="0">
                          <a:effectLst/>
                        </a:rPr>
                        <a:t>Marseille11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1" u="none" strike="noStrike" dirty="0">
                          <a:effectLst/>
                        </a:rPr>
                        <a:t>Thessaloniki17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1" u="none" strike="noStrike" dirty="0">
                          <a:effectLst/>
                        </a:rPr>
                        <a:t>Thessaloniki26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1" u="none" strike="noStrike" dirty="0">
                          <a:effectLst/>
                        </a:rPr>
                        <a:t>Toulouse04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1" u="none" strike="noStrike" dirty="0">
                          <a:effectLst/>
                        </a:rPr>
                        <a:t>Toulouse05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804484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 dirty="0">
                          <a:effectLst/>
                        </a:rPr>
                        <a:t>T12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>
                          <a:effectLst/>
                        </a:rPr>
                        <a:t>T24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 dirty="0">
                          <a:effectLst/>
                        </a:rPr>
                        <a:t>T24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 dirty="0">
                          <a:effectLst/>
                        </a:rPr>
                        <a:t>T36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>
                          <a:effectLst/>
                        </a:rPr>
                        <a:t>T24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>
                          <a:effectLst/>
                        </a:rPr>
                        <a:t>T24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 dirty="0">
                          <a:effectLst/>
                        </a:rPr>
                        <a:t>T24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>
                          <a:effectLst/>
                        </a:rPr>
                        <a:t>T24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>
                          <a:effectLst/>
                        </a:rPr>
                        <a:t>T24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 dirty="0">
                          <a:effectLst/>
                        </a:rPr>
                        <a:t>T24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 dirty="0">
                          <a:effectLst/>
                        </a:rPr>
                        <a:t>T24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 dirty="0">
                          <a:effectLst/>
                        </a:rPr>
                        <a:t>T24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593789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 dirty="0">
                          <a:effectLst/>
                        </a:rPr>
                        <a:t>Progress to </a:t>
                      </a:r>
                      <a:r>
                        <a:rPr lang="it-IT" sz="1100" u="none" strike="noStrike" dirty="0" err="1">
                          <a:effectLst/>
                        </a:rPr>
                        <a:t>dementia</a:t>
                      </a:r>
                      <a:r>
                        <a:rPr lang="it-IT" sz="1100" u="none" strike="noStrike" dirty="0">
                          <a:effectLst/>
                        </a:rPr>
                        <a:t>  (AD)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100" u="none" strike="noStrike" dirty="0">
                          <a:effectLst/>
                        </a:rPr>
                        <a:t>No progress to </a:t>
                      </a:r>
                      <a:r>
                        <a:rPr lang="it-IT" sz="1100" u="none" strike="noStrike" dirty="0" err="1">
                          <a:effectLst/>
                        </a:rPr>
                        <a:t>dementia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100" u="none" strike="noStrike" dirty="0">
                          <a:effectLst/>
                        </a:rPr>
                        <a:t>No progress to </a:t>
                      </a:r>
                      <a:r>
                        <a:rPr lang="it-IT" sz="1100" u="none" strike="noStrike" dirty="0" err="1">
                          <a:effectLst/>
                        </a:rPr>
                        <a:t>dementia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100" u="none" strike="noStrike" dirty="0">
                          <a:effectLst/>
                        </a:rPr>
                        <a:t>No progress to </a:t>
                      </a:r>
                      <a:r>
                        <a:rPr lang="it-IT" sz="1100" u="none" strike="noStrike" dirty="0" err="1">
                          <a:effectLst/>
                        </a:rPr>
                        <a:t>dementia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100" u="none" strike="noStrike" dirty="0">
                          <a:effectLst/>
                        </a:rPr>
                        <a:t>No progress to </a:t>
                      </a:r>
                      <a:r>
                        <a:rPr lang="it-IT" sz="1100" u="none" strike="noStrike" dirty="0" err="1">
                          <a:effectLst/>
                        </a:rPr>
                        <a:t>dementia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100" u="none" strike="noStrike" dirty="0">
                          <a:effectLst/>
                        </a:rPr>
                        <a:t>No progress to </a:t>
                      </a:r>
                      <a:r>
                        <a:rPr lang="it-IT" sz="1100" u="none" strike="noStrike" dirty="0" err="1">
                          <a:effectLst/>
                        </a:rPr>
                        <a:t>dementia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100" u="none" strike="noStrike" dirty="0">
                          <a:effectLst/>
                        </a:rPr>
                        <a:t>No progress to </a:t>
                      </a:r>
                      <a:r>
                        <a:rPr lang="it-IT" sz="1100" u="none" strike="noStrike" dirty="0" err="1">
                          <a:effectLst/>
                        </a:rPr>
                        <a:t>dementia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100" u="none" strike="noStrike" dirty="0">
                          <a:effectLst/>
                        </a:rPr>
                        <a:t>No progress to </a:t>
                      </a:r>
                      <a:r>
                        <a:rPr lang="it-IT" sz="1100" u="none" strike="noStrike" dirty="0" err="1">
                          <a:effectLst/>
                        </a:rPr>
                        <a:t>dementia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100" u="none" strike="noStrike" dirty="0">
                          <a:effectLst/>
                        </a:rPr>
                        <a:t>No progress to </a:t>
                      </a:r>
                      <a:r>
                        <a:rPr lang="it-IT" sz="1100" u="none" strike="noStrike" dirty="0" err="1">
                          <a:effectLst/>
                        </a:rPr>
                        <a:t>dementia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100" u="none" strike="noStrike" dirty="0">
                          <a:effectLst/>
                        </a:rPr>
                        <a:t>No progress to </a:t>
                      </a:r>
                      <a:r>
                        <a:rPr lang="it-IT" sz="1100" u="none" strike="noStrike" dirty="0" err="1">
                          <a:effectLst/>
                        </a:rPr>
                        <a:t>dementia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100" u="none" strike="noStrike" dirty="0">
                          <a:effectLst/>
                        </a:rPr>
                        <a:t>No progress to </a:t>
                      </a:r>
                      <a:r>
                        <a:rPr lang="it-IT" sz="1100" u="none" strike="noStrike" dirty="0" err="1">
                          <a:effectLst/>
                        </a:rPr>
                        <a:t>dementia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 dirty="0">
                          <a:effectLst/>
                        </a:rPr>
                        <a:t>Progress to </a:t>
                      </a:r>
                      <a:r>
                        <a:rPr lang="it-IT" sz="1100" u="none" strike="noStrike" dirty="0" err="1">
                          <a:effectLst/>
                        </a:rPr>
                        <a:t>dementia</a:t>
                      </a:r>
                      <a:r>
                        <a:rPr lang="it-IT" sz="1100" u="none" strike="noStrike" dirty="0">
                          <a:effectLst/>
                        </a:rPr>
                        <a:t>  (AD)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5362748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505DA17C-EC56-4C0C-3A6C-D418B1463DD6}"/>
              </a:ext>
            </a:extLst>
          </p:cNvPr>
          <p:cNvSpPr txBox="1"/>
          <p:nvPr/>
        </p:nvSpPr>
        <p:spPr>
          <a:xfrm>
            <a:off x="330693" y="2500154"/>
            <a:ext cx="18709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"/>
            <a:r>
              <a:rPr lang="it-IT" sz="1200" u="none" strike="noStrike" dirty="0">
                <a:effectLst/>
              </a:rPr>
              <a:t>Progress to </a:t>
            </a:r>
            <a:r>
              <a:rPr lang="it-IT" sz="1200" u="none" strike="noStrike" dirty="0" err="1">
                <a:effectLst/>
              </a:rPr>
              <a:t>dementia</a:t>
            </a:r>
            <a:r>
              <a:rPr lang="it-IT" sz="1200" u="none" strike="noStrike" dirty="0">
                <a:effectLst/>
              </a:rPr>
              <a:t> (AD)</a:t>
            </a:r>
            <a:endParaRPr lang="it-IT" sz="1200" b="0" i="0" u="none" strike="noStrike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A94365-4375-6639-1A2B-2985C984E9C6}"/>
              </a:ext>
            </a:extLst>
          </p:cNvPr>
          <p:cNvSpPr txBox="1"/>
          <p:nvPr/>
        </p:nvSpPr>
        <p:spPr>
          <a:xfrm>
            <a:off x="348446" y="1968767"/>
            <a:ext cx="187096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"/>
            <a:r>
              <a:rPr lang="it-IT" sz="1200" u="none" strike="noStrike" dirty="0">
                <a:effectLst/>
              </a:rPr>
              <a:t>Progress to </a:t>
            </a:r>
            <a:r>
              <a:rPr lang="it-IT" sz="1200" u="none" strike="noStrike" dirty="0" err="1">
                <a:effectLst/>
              </a:rPr>
              <a:t>dementia</a:t>
            </a:r>
            <a:r>
              <a:rPr lang="it-IT" sz="1200" u="none" strike="noStrike" dirty="0">
                <a:effectLst/>
              </a:rPr>
              <a:t>  (AD+LBD)</a:t>
            </a:r>
            <a:endParaRPr lang="it-IT" sz="1200" b="0" i="0" u="none" strike="noStrike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9B9616-A29B-6385-FEA7-9DD3B91A63AF}"/>
              </a:ext>
            </a:extLst>
          </p:cNvPr>
          <p:cNvSpPr txBox="1"/>
          <p:nvPr/>
        </p:nvSpPr>
        <p:spPr>
          <a:xfrm>
            <a:off x="348447" y="1622046"/>
            <a:ext cx="18709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u="none" strike="noStrike" dirty="0">
                <a:effectLst/>
              </a:rPr>
              <a:t>No progress to </a:t>
            </a:r>
            <a:r>
              <a:rPr lang="it-IT" sz="1200" u="none" strike="noStrike" dirty="0" err="1">
                <a:effectLst/>
              </a:rPr>
              <a:t>dementia</a:t>
            </a:r>
            <a:endParaRPr lang="it-IT" sz="1200" b="0" i="0" u="none" strike="noStrike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6AF9AE-F988-F5B0-523E-ADC7CDB1018F}"/>
              </a:ext>
            </a:extLst>
          </p:cNvPr>
          <p:cNvSpPr txBox="1"/>
          <p:nvPr/>
        </p:nvSpPr>
        <p:spPr>
          <a:xfrm>
            <a:off x="348446" y="1178545"/>
            <a:ext cx="18709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"/>
            <a:r>
              <a:rPr lang="it-IT" sz="1200" u="none" strike="noStrike" dirty="0" err="1">
                <a:effectLst/>
              </a:rPr>
              <a:t>Withdrawal</a:t>
            </a:r>
            <a:endParaRPr lang="it-IT" sz="1200" b="0" i="0" u="none" strike="noStrike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D1CE92B-2487-2E1F-3A65-7011357F7D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2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7535164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4E3B40C5-FEA9-FF08-17AE-038C3D55A455}"/>
              </a:ext>
            </a:extLst>
          </p:cNvPr>
          <p:cNvSpPr/>
          <p:nvPr/>
        </p:nvSpPr>
        <p:spPr>
          <a:xfrm>
            <a:off x="0" y="0"/>
            <a:ext cx="184377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Nold08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DF3BDC-3F49-12F5-C5BA-F05A12605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20</a:t>
            </a:fld>
            <a:endParaRPr lang="es-CO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6B27622-146F-31B0-ADEA-D90E939AF3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5475" y="426128"/>
            <a:ext cx="2676525" cy="2676525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6A208116-9CD2-AEEF-CECF-B456986DE241}"/>
              </a:ext>
            </a:extLst>
          </p:cNvPr>
          <p:cNvSpPr/>
          <p:nvPr/>
        </p:nvSpPr>
        <p:spPr>
          <a:xfrm>
            <a:off x="10206869" y="160871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68D7A6A-8B88-01EE-16BE-2CA5CFF50F0D}"/>
              </a:ext>
            </a:extLst>
          </p:cNvPr>
          <p:cNvSpPr/>
          <p:nvPr/>
        </p:nvSpPr>
        <p:spPr>
          <a:xfrm>
            <a:off x="10687004" y="162918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A4B8538-9D8E-F8B0-C937-F2AD25E053D3}"/>
              </a:ext>
            </a:extLst>
          </p:cNvPr>
          <p:cNvSpPr/>
          <p:nvPr/>
        </p:nvSpPr>
        <p:spPr>
          <a:xfrm>
            <a:off x="11205607" y="1615061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1F6DE7E-B8EB-0776-AF2C-3D8962AF2EC5}"/>
              </a:ext>
            </a:extLst>
          </p:cNvPr>
          <p:cNvSpPr/>
          <p:nvPr/>
        </p:nvSpPr>
        <p:spPr>
          <a:xfrm>
            <a:off x="10175093" y="211182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1C9D90B-03B0-1D30-6102-9A90728188C3}"/>
              </a:ext>
            </a:extLst>
          </p:cNvPr>
          <p:cNvSpPr/>
          <p:nvPr/>
        </p:nvSpPr>
        <p:spPr>
          <a:xfrm>
            <a:off x="10681921" y="212157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509CE71-962B-4DF9-F444-04FADFCF0EBE}"/>
              </a:ext>
            </a:extLst>
          </p:cNvPr>
          <p:cNvSpPr/>
          <p:nvPr/>
        </p:nvSpPr>
        <p:spPr>
          <a:xfrm>
            <a:off x="11223363" y="214820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4505B55-C8EB-6778-A931-3B7F24273FA2}"/>
              </a:ext>
            </a:extLst>
          </p:cNvPr>
          <p:cNvSpPr/>
          <p:nvPr/>
        </p:nvSpPr>
        <p:spPr>
          <a:xfrm>
            <a:off x="10330453" y="257357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E5555A39-423A-8C30-8E91-E0724097E209}"/>
              </a:ext>
            </a:extLst>
          </p:cNvPr>
          <p:cNvSpPr/>
          <p:nvPr/>
        </p:nvSpPr>
        <p:spPr>
          <a:xfrm>
            <a:off x="11075437" y="256694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0" name="Rectángulo 1">
            <a:extLst>
              <a:ext uri="{FF2B5EF4-FFF2-40B4-BE49-F238E27FC236}">
                <a16:creationId xmlns:a16="http://schemas.microsoft.com/office/drawing/2014/main" id="{9AE50175-E679-6639-6C44-C8947AF03EF7}"/>
              </a:ext>
            </a:extLst>
          </p:cNvPr>
          <p:cNvSpPr/>
          <p:nvPr/>
        </p:nvSpPr>
        <p:spPr>
          <a:xfrm>
            <a:off x="10560540" y="60131"/>
            <a:ext cx="535724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CPO</a:t>
            </a:r>
            <a:endParaRPr lang="es-E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6E91C2D-DFB2-923A-C44B-F5CF6C2BAC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2670694"/>
              </p:ext>
            </p:extLst>
          </p:nvPr>
        </p:nvGraphicFramePr>
        <p:xfrm>
          <a:off x="10240863" y="3636585"/>
          <a:ext cx="1193800" cy="2095500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596900">
                  <a:extLst>
                    <a:ext uri="{9D8B030D-6E8A-4147-A177-3AD203B41FA5}">
                      <a16:colId xmlns:a16="http://schemas.microsoft.com/office/drawing/2014/main" val="2823684023"/>
                    </a:ext>
                  </a:extLst>
                </a:gridCol>
                <a:gridCol w="596900">
                  <a:extLst>
                    <a:ext uri="{9D8B030D-6E8A-4147-A177-3AD203B41FA5}">
                      <a16:colId xmlns:a16="http://schemas.microsoft.com/office/drawing/2014/main" val="209851980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TF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IAF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147854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7524938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66223531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1227167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1199023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232572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282446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3809377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493362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919399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38877382"/>
                  </a:ext>
                </a:extLst>
              </a:tr>
            </a:tbl>
          </a:graphicData>
        </a:graphic>
      </p:graphicFrame>
      <p:pic>
        <p:nvPicPr>
          <p:cNvPr id="7" name="Imagen 6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1B41653C-F218-04BF-15D6-C68062E9DDD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0" t="15321" r="9051" b="1454"/>
          <a:stretch/>
        </p:blipFill>
        <p:spPr>
          <a:xfrm>
            <a:off x="5661433" y="272074"/>
            <a:ext cx="3620903" cy="2840355"/>
          </a:xfrm>
          <a:prstGeom prst="rect">
            <a:avLst/>
          </a:prstGeom>
        </p:spPr>
      </p:pic>
      <p:pic>
        <p:nvPicPr>
          <p:cNvPr id="6" name="Imagen 5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D70AB4DD-4320-B41A-8670-9CBD751378A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1" t="8579" r="1515" b="5724"/>
          <a:stretch/>
        </p:blipFill>
        <p:spPr>
          <a:xfrm>
            <a:off x="847206" y="713494"/>
            <a:ext cx="4151574" cy="3130822"/>
          </a:xfrm>
          <a:prstGeom prst="rect">
            <a:avLst/>
          </a:prstGeom>
        </p:spPr>
      </p:pic>
      <p:pic>
        <p:nvPicPr>
          <p:cNvPr id="11" name="Imagen 10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CD9E4E8B-91CF-B1EE-25F3-86E9424753F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03" t="9230" r="2598" b="5724"/>
          <a:stretch/>
        </p:blipFill>
        <p:spPr>
          <a:xfrm>
            <a:off x="1056640" y="3926188"/>
            <a:ext cx="3706343" cy="2795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8739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4E3B40C5-FEA9-FF08-17AE-038C3D55A455}"/>
              </a:ext>
            </a:extLst>
          </p:cNvPr>
          <p:cNvSpPr/>
          <p:nvPr/>
        </p:nvSpPr>
        <p:spPr>
          <a:xfrm>
            <a:off x="0" y="0"/>
            <a:ext cx="2868093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Marseille11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DF3BDC-3F49-12F5-C5BA-F05A12605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21</a:t>
            </a:fld>
            <a:endParaRPr lang="es-CO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AA9F714-2AE1-C5A6-1094-A759B48795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5475" y="390618"/>
            <a:ext cx="2676525" cy="2676525"/>
          </a:xfrm>
          <a:prstGeom prst="rect">
            <a:avLst/>
          </a:prstGeom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4CE30C4C-49AF-B280-4D3B-7470945CDC9C}"/>
              </a:ext>
            </a:extLst>
          </p:cNvPr>
          <p:cNvSpPr/>
          <p:nvPr/>
        </p:nvSpPr>
        <p:spPr>
          <a:xfrm>
            <a:off x="10402918" y="658539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8A5E677-88E1-0CC8-9CB1-599FB4151939}"/>
              </a:ext>
            </a:extLst>
          </p:cNvPr>
          <p:cNvSpPr/>
          <p:nvPr/>
        </p:nvSpPr>
        <p:spPr>
          <a:xfrm>
            <a:off x="10986739" y="65853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5C71EA9-84AE-432A-679D-08FFF66C277E}"/>
              </a:ext>
            </a:extLst>
          </p:cNvPr>
          <p:cNvSpPr/>
          <p:nvPr/>
        </p:nvSpPr>
        <p:spPr>
          <a:xfrm>
            <a:off x="10695252" y="106838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BFE5035-DAE0-7153-AF8D-5C58C30A9F11}"/>
              </a:ext>
            </a:extLst>
          </p:cNvPr>
          <p:cNvSpPr/>
          <p:nvPr/>
        </p:nvSpPr>
        <p:spPr>
          <a:xfrm>
            <a:off x="9947899" y="94706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0514586-D91B-95B3-17A8-B48E3D03AE34}"/>
              </a:ext>
            </a:extLst>
          </p:cNvPr>
          <p:cNvSpPr/>
          <p:nvPr/>
        </p:nvSpPr>
        <p:spPr>
          <a:xfrm>
            <a:off x="10175093" y="108547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23B77F8-786D-2E5B-A8C1-896E960823ED}"/>
              </a:ext>
            </a:extLst>
          </p:cNvPr>
          <p:cNvSpPr/>
          <p:nvPr/>
        </p:nvSpPr>
        <p:spPr>
          <a:xfrm>
            <a:off x="9696403" y="150125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CDFFAF88-D979-8B98-5E7E-6F279599AA19}"/>
              </a:ext>
            </a:extLst>
          </p:cNvPr>
          <p:cNvSpPr/>
          <p:nvPr/>
        </p:nvSpPr>
        <p:spPr>
          <a:xfrm>
            <a:off x="9802194" y="2167879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D9ABBEEF-D367-3B0B-16FB-2B80FB3D2CBE}"/>
              </a:ext>
            </a:extLst>
          </p:cNvPr>
          <p:cNvSpPr/>
          <p:nvPr/>
        </p:nvSpPr>
        <p:spPr>
          <a:xfrm>
            <a:off x="10206869" y="157320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01DC9728-711D-8745-0CAB-B7B9F1B1E751}"/>
              </a:ext>
            </a:extLst>
          </p:cNvPr>
          <p:cNvSpPr/>
          <p:nvPr/>
        </p:nvSpPr>
        <p:spPr>
          <a:xfrm>
            <a:off x="10687004" y="159367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91A23C0-02A4-0AFB-7CB0-F15D50661A96}"/>
              </a:ext>
            </a:extLst>
          </p:cNvPr>
          <p:cNvSpPr/>
          <p:nvPr/>
        </p:nvSpPr>
        <p:spPr>
          <a:xfrm>
            <a:off x="11205607" y="1579551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3005499-4AA4-EBF2-91F9-5D15B85F81E0}"/>
              </a:ext>
            </a:extLst>
          </p:cNvPr>
          <p:cNvSpPr/>
          <p:nvPr/>
        </p:nvSpPr>
        <p:spPr>
          <a:xfrm>
            <a:off x="11215411" y="108547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491DADD9-2CEB-09CF-A6EB-BE876BC84289}"/>
              </a:ext>
            </a:extLst>
          </p:cNvPr>
          <p:cNvSpPr/>
          <p:nvPr/>
        </p:nvSpPr>
        <p:spPr>
          <a:xfrm>
            <a:off x="11446305" y="94706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F28E211D-2E3C-D250-43C2-8BE60F2CA9C0}"/>
              </a:ext>
            </a:extLst>
          </p:cNvPr>
          <p:cNvSpPr/>
          <p:nvPr/>
        </p:nvSpPr>
        <p:spPr>
          <a:xfrm>
            <a:off x="11724210" y="148965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6475E84-EF44-A84E-1D51-FDA0A0C8F951}"/>
              </a:ext>
            </a:extLst>
          </p:cNvPr>
          <p:cNvSpPr/>
          <p:nvPr/>
        </p:nvSpPr>
        <p:spPr>
          <a:xfrm>
            <a:off x="10175093" y="207631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5540C772-7D9A-84A8-3BE3-D326DCAF1B55}"/>
              </a:ext>
            </a:extLst>
          </p:cNvPr>
          <p:cNvSpPr/>
          <p:nvPr/>
        </p:nvSpPr>
        <p:spPr>
          <a:xfrm>
            <a:off x="10681921" y="208606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F5701B53-6925-6212-F9BE-028C1BB744CF}"/>
              </a:ext>
            </a:extLst>
          </p:cNvPr>
          <p:cNvSpPr/>
          <p:nvPr/>
        </p:nvSpPr>
        <p:spPr>
          <a:xfrm>
            <a:off x="11223363" y="211269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DE501EF3-B161-1E05-2E17-C442B0A645D9}"/>
              </a:ext>
            </a:extLst>
          </p:cNvPr>
          <p:cNvSpPr/>
          <p:nvPr/>
        </p:nvSpPr>
        <p:spPr>
          <a:xfrm>
            <a:off x="11575031" y="225176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A82518B5-021A-393A-130A-57F7B329FD47}"/>
              </a:ext>
            </a:extLst>
          </p:cNvPr>
          <p:cNvSpPr/>
          <p:nvPr/>
        </p:nvSpPr>
        <p:spPr>
          <a:xfrm>
            <a:off x="10330453" y="253806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018AC6B2-AAB2-580D-E291-723F843C01CB}"/>
              </a:ext>
            </a:extLst>
          </p:cNvPr>
          <p:cNvSpPr/>
          <p:nvPr/>
        </p:nvSpPr>
        <p:spPr>
          <a:xfrm>
            <a:off x="11075437" y="253143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9" name="Rectángulo 1">
            <a:extLst>
              <a:ext uri="{FF2B5EF4-FFF2-40B4-BE49-F238E27FC236}">
                <a16:creationId xmlns:a16="http://schemas.microsoft.com/office/drawing/2014/main" id="{435E1D92-85DF-DC99-39B4-3A53DB58E9B1}"/>
              </a:ext>
            </a:extLst>
          </p:cNvPr>
          <p:cNvSpPr/>
          <p:nvPr/>
        </p:nvSpPr>
        <p:spPr>
          <a:xfrm>
            <a:off x="10467567" y="60131"/>
            <a:ext cx="721671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Global</a:t>
            </a:r>
            <a:endParaRPr lang="es-E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D7C2EE9-7E9F-30D5-01DA-3FE2952673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0070228"/>
              </p:ext>
            </p:extLst>
          </p:nvPr>
        </p:nvGraphicFramePr>
        <p:xfrm>
          <a:off x="10240863" y="3636585"/>
          <a:ext cx="1193800" cy="2286000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596900">
                  <a:extLst>
                    <a:ext uri="{9D8B030D-6E8A-4147-A177-3AD203B41FA5}">
                      <a16:colId xmlns:a16="http://schemas.microsoft.com/office/drawing/2014/main" val="2823684023"/>
                    </a:ext>
                  </a:extLst>
                </a:gridCol>
                <a:gridCol w="596900">
                  <a:extLst>
                    <a:ext uri="{9D8B030D-6E8A-4147-A177-3AD203B41FA5}">
                      <a16:colId xmlns:a16="http://schemas.microsoft.com/office/drawing/2014/main" val="209851980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TF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IAF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147854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7524938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14784445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9106637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1227167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1199023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232572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282446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3809377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493362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919399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38877382"/>
                  </a:ext>
                </a:extLst>
              </a:tr>
            </a:tbl>
          </a:graphicData>
        </a:graphic>
      </p:graphicFrame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99AE5D99-D9C0-D756-FDE4-36B2A37C8A8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2" t="11087" r="8775" b="8679"/>
          <a:stretch/>
        </p:blipFill>
        <p:spPr>
          <a:xfrm>
            <a:off x="5510495" y="203922"/>
            <a:ext cx="3915007" cy="3085427"/>
          </a:xfrm>
          <a:prstGeom prst="rect">
            <a:avLst/>
          </a:prstGeom>
        </p:spPr>
      </p:pic>
      <p:pic>
        <p:nvPicPr>
          <p:cNvPr id="8" name="Imagen 7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B3FE0C22-2982-D404-A1AE-3D671682C79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03" t="9150" r="1632" b="5200"/>
          <a:stretch/>
        </p:blipFill>
        <p:spPr>
          <a:xfrm>
            <a:off x="45520" y="2705151"/>
            <a:ext cx="5524802" cy="4152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1032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DF3BDC-3F49-12F5-C5BA-F05A12605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22</a:t>
            </a:fld>
            <a:endParaRPr lang="es-CO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6B27622-146F-31B0-ADEA-D90E939AF3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5475" y="426128"/>
            <a:ext cx="2676525" cy="2676525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6A208116-9CD2-AEEF-CECF-B456986DE241}"/>
              </a:ext>
            </a:extLst>
          </p:cNvPr>
          <p:cNvSpPr/>
          <p:nvPr/>
        </p:nvSpPr>
        <p:spPr>
          <a:xfrm>
            <a:off x="10206869" y="160871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68D7A6A-8B88-01EE-16BE-2CA5CFF50F0D}"/>
              </a:ext>
            </a:extLst>
          </p:cNvPr>
          <p:cNvSpPr/>
          <p:nvPr/>
        </p:nvSpPr>
        <p:spPr>
          <a:xfrm>
            <a:off x="10687004" y="162918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A4B8538-9D8E-F8B0-C937-F2AD25E053D3}"/>
              </a:ext>
            </a:extLst>
          </p:cNvPr>
          <p:cNvSpPr/>
          <p:nvPr/>
        </p:nvSpPr>
        <p:spPr>
          <a:xfrm>
            <a:off x="11205607" y="1615061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1F6DE7E-B8EB-0776-AF2C-3D8962AF2EC5}"/>
              </a:ext>
            </a:extLst>
          </p:cNvPr>
          <p:cNvSpPr/>
          <p:nvPr/>
        </p:nvSpPr>
        <p:spPr>
          <a:xfrm>
            <a:off x="10175093" y="211182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1C9D90B-03B0-1D30-6102-9A90728188C3}"/>
              </a:ext>
            </a:extLst>
          </p:cNvPr>
          <p:cNvSpPr/>
          <p:nvPr/>
        </p:nvSpPr>
        <p:spPr>
          <a:xfrm>
            <a:off x="10681921" y="212157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509CE71-962B-4DF9-F444-04FADFCF0EBE}"/>
              </a:ext>
            </a:extLst>
          </p:cNvPr>
          <p:cNvSpPr/>
          <p:nvPr/>
        </p:nvSpPr>
        <p:spPr>
          <a:xfrm>
            <a:off x="11223363" y="214820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4505B55-C8EB-6778-A931-3B7F24273FA2}"/>
              </a:ext>
            </a:extLst>
          </p:cNvPr>
          <p:cNvSpPr/>
          <p:nvPr/>
        </p:nvSpPr>
        <p:spPr>
          <a:xfrm>
            <a:off x="10330453" y="257357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E5555A39-423A-8C30-8E91-E0724097E209}"/>
              </a:ext>
            </a:extLst>
          </p:cNvPr>
          <p:cNvSpPr/>
          <p:nvPr/>
        </p:nvSpPr>
        <p:spPr>
          <a:xfrm>
            <a:off x="11075437" y="256694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0" name="Rectángulo 1">
            <a:extLst>
              <a:ext uri="{FF2B5EF4-FFF2-40B4-BE49-F238E27FC236}">
                <a16:creationId xmlns:a16="http://schemas.microsoft.com/office/drawing/2014/main" id="{9AE50175-E679-6639-6C44-C8947AF03EF7}"/>
              </a:ext>
            </a:extLst>
          </p:cNvPr>
          <p:cNvSpPr/>
          <p:nvPr/>
        </p:nvSpPr>
        <p:spPr>
          <a:xfrm>
            <a:off x="10560540" y="60131"/>
            <a:ext cx="535724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CPO</a:t>
            </a:r>
            <a:endParaRPr lang="es-E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6E91C2D-DFB2-923A-C44B-F5CF6C2BAC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3361892"/>
              </p:ext>
            </p:extLst>
          </p:nvPr>
        </p:nvGraphicFramePr>
        <p:xfrm>
          <a:off x="10240863" y="3636585"/>
          <a:ext cx="1193800" cy="2286000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596900">
                  <a:extLst>
                    <a:ext uri="{9D8B030D-6E8A-4147-A177-3AD203B41FA5}">
                      <a16:colId xmlns:a16="http://schemas.microsoft.com/office/drawing/2014/main" val="2823684023"/>
                    </a:ext>
                  </a:extLst>
                </a:gridCol>
                <a:gridCol w="596900">
                  <a:extLst>
                    <a:ext uri="{9D8B030D-6E8A-4147-A177-3AD203B41FA5}">
                      <a16:colId xmlns:a16="http://schemas.microsoft.com/office/drawing/2014/main" val="209851980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TF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IAF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147854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4,5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9,5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7524938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3642864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66223531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1227167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1199023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232572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282446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3809377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493362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919399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38877382"/>
                  </a:ext>
                </a:extLst>
              </a:tr>
            </a:tbl>
          </a:graphicData>
        </a:graphic>
      </p:graphicFrame>
      <p:sp>
        <p:nvSpPr>
          <p:cNvPr id="5" name="Rectángulo 1">
            <a:extLst>
              <a:ext uri="{FF2B5EF4-FFF2-40B4-BE49-F238E27FC236}">
                <a16:creationId xmlns:a16="http://schemas.microsoft.com/office/drawing/2014/main" id="{E72F22D0-F019-836F-ADAE-16423F7A41F9}"/>
              </a:ext>
            </a:extLst>
          </p:cNvPr>
          <p:cNvSpPr/>
          <p:nvPr/>
        </p:nvSpPr>
        <p:spPr>
          <a:xfrm>
            <a:off x="0" y="0"/>
            <a:ext cx="2868093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Marseille11</a:t>
            </a:r>
          </a:p>
        </p:txBody>
      </p:sp>
      <p:pic>
        <p:nvPicPr>
          <p:cNvPr id="7" name="Imagen 6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C9315D1D-E669-7977-9218-0EC259DC55B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94" t="9477" r="1791" b="5724"/>
          <a:stretch/>
        </p:blipFill>
        <p:spPr>
          <a:xfrm>
            <a:off x="253507" y="659213"/>
            <a:ext cx="4322474" cy="3239383"/>
          </a:xfrm>
          <a:prstGeom prst="rect">
            <a:avLst/>
          </a:prstGeom>
        </p:spPr>
      </p:pic>
      <p:pic>
        <p:nvPicPr>
          <p:cNvPr id="10" name="Imagen 9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F3AA32A9-D223-DFF6-D66C-285AD0337BC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39" t="9477" r="1515" b="5724"/>
          <a:stretch/>
        </p:blipFill>
        <p:spPr>
          <a:xfrm>
            <a:off x="396240" y="3973655"/>
            <a:ext cx="3667760" cy="2747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0379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E803C2-9C81-14C7-A0E5-0546FD1D9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23</a:t>
            </a:fld>
            <a:endParaRPr lang="es-CO"/>
          </a:p>
        </p:txBody>
      </p:sp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A9D673EF-D2CD-F7C9-469F-81A5B4E84C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6" t="12928" r="6714" b="8651"/>
          <a:stretch/>
        </p:blipFill>
        <p:spPr>
          <a:xfrm>
            <a:off x="1009650" y="167096"/>
            <a:ext cx="2735505" cy="2033146"/>
          </a:xfrm>
          <a:prstGeom prst="rect">
            <a:avLst/>
          </a:prstGeom>
        </p:spPr>
      </p:pic>
      <p:pic>
        <p:nvPicPr>
          <p:cNvPr id="13" name="Picture 12" descr="Chart, line chart&#10;&#10;Description automatically generated">
            <a:extLst>
              <a:ext uri="{FF2B5EF4-FFF2-40B4-BE49-F238E27FC236}">
                <a16:creationId xmlns:a16="http://schemas.microsoft.com/office/drawing/2014/main" id="{F2CEC4E5-203E-3012-6E44-4E11F567EC9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5" t="12928" r="7323" b="8294"/>
          <a:stretch/>
        </p:blipFill>
        <p:spPr>
          <a:xfrm>
            <a:off x="4457700" y="167096"/>
            <a:ext cx="2735505" cy="2070365"/>
          </a:xfrm>
          <a:prstGeom prst="rect">
            <a:avLst/>
          </a:prstGeom>
        </p:spPr>
      </p:pic>
      <p:pic>
        <p:nvPicPr>
          <p:cNvPr id="15" name="Picture 14" descr="Chart, line chart&#10;&#10;Description automatically generated">
            <a:extLst>
              <a:ext uri="{FF2B5EF4-FFF2-40B4-BE49-F238E27FC236}">
                <a16:creationId xmlns:a16="http://schemas.microsoft.com/office/drawing/2014/main" id="{BF71C106-2AA5-957E-32EF-2E67B4682BF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5" t="13641" r="7018" b="8651"/>
          <a:stretch/>
        </p:blipFill>
        <p:spPr>
          <a:xfrm>
            <a:off x="7905750" y="189202"/>
            <a:ext cx="2735505" cy="2035290"/>
          </a:xfrm>
          <a:prstGeom prst="rect">
            <a:avLst/>
          </a:prstGeom>
        </p:spPr>
      </p:pic>
      <p:pic>
        <p:nvPicPr>
          <p:cNvPr id="17" name="Picture 16" descr="Chart, line chart&#10;&#10;Description automatically generated">
            <a:extLst>
              <a:ext uri="{FF2B5EF4-FFF2-40B4-BE49-F238E27FC236}">
                <a16:creationId xmlns:a16="http://schemas.microsoft.com/office/drawing/2014/main" id="{1CC2BEFE-6629-9DB2-CD1A-16D1B88A444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5" t="12572" r="7628" b="9007"/>
          <a:stretch/>
        </p:blipFill>
        <p:spPr>
          <a:xfrm>
            <a:off x="1009650" y="2498253"/>
            <a:ext cx="2735505" cy="2068079"/>
          </a:xfrm>
          <a:prstGeom prst="rect">
            <a:avLst/>
          </a:prstGeom>
        </p:spPr>
      </p:pic>
      <p:pic>
        <p:nvPicPr>
          <p:cNvPr id="19" name="Picture 18" descr="Chart, line chart&#10;&#10;Description automatically generated">
            <a:extLst>
              <a:ext uri="{FF2B5EF4-FFF2-40B4-BE49-F238E27FC236}">
                <a16:creationId xmlns:a16="http://schemas.microsoft.com/office/drawing/2014/main" id="{29EE7FCC-1A30-C03F-FF2C-2C612559DFC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1" t="14710" r="7628" b="8652"/>
          <a:stretch/>
        </p:blipFill>
        <p:spPr>
          <a:xfrm>
            <a:off x="4457700" y="2498253"/>
            <a:ext cx="2808740" cy="2068079"/>
          </a:xfrm>
          <a:prstGeom prst="rect">
            <a:avLst/>
          </a:prstGeom>
        </p:spPr>
      </p:pic>
      <p:pic>
        <p:nvPicPr>
          <p:cNvPr id="21" name="Picture 20" descr="Chart, line chart&#10;&#10;Description automatically generated">
            <a:extLst>
              <a:ext uri="{FF2B5EF4-FFF2-40B4-BE49-F238E27FC236}">
                <a16:creationId xmlns:a16="http://schemas.microsoft.com/office/drawing/2014/main" id="{09B9A20E-7EB2-5172-4690-9D763A300F4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5" t="11957" r="9762" b="8295"/>
          <a:stretch/>
        </p:blipFill>
        <p:spPr>
          <a:xfrm>
            <a:off x="7905750" y="2411189"/>
            <a:ext cx="2764239" cy="2177574"/>
          </a:xfrm>
          <a:prstGeom prst="rect">
            <a:avLst/>
          </a:prstGeom>
        </p:spPr>
      </p:pic>
      <p:pic>
        <p:nvPicPr>
          <p:cNvPr id="23" name="Picture 22" descr="Chart, line chart&#10;&#10;Description automatically generated">
            <a:extLst>
              <a:ext uri="{FF2B5EF4-FFF2-40B4-BE49-F238E27FC236}">
                <a16:creationId xmlns:a16="http://schemas.microsoft.com/office/drawing/2014/main" id="{52FF479C-8EE8-DE19-09BF-6B4D4A59446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0" t="11956" r="6713" b="7938"/>
          <a:stretch/>
        </p:blipFill>
        <p:spPr>
          <a:xfrm>
            <a:off x="2565338" y="4633508"/>
            <a:ext cx="2735505" cy="2083857"/>
          </a:xfrm>
          <a:prstGeom prst="rect">
            <a:avLst/>
          </a:prstGeom>
        </p:spPr>
      </p:pic>
      <p:pic>
        <p:nvPicPr>
          <p:cNvPr id="25" name="Picture 24" descr="Chart, line chart&#10;&#10;Description automatically generated">
            <a:extLst>
              <a:ext uri="{FF2B5EF4-FFF2-40B4-BE49-F238E27FC236}">
                <a16:creationId xmlns:a16="http://schemas.microsoft.com/office/drawing/2014/main" id="{F6F7295E-9C4B-45F7-C99F-1861EB4673BF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0" t="11957" r="7628" b="9037"/>
          <a:stretch/>
        </p:blipFill>
        <p:spPr>
          <a:xfrm>
            <a:off x="6096000" y="4653396"/>
            <a:ext cx="2743200" cy="2068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8376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4E3B40C5-FEA9-FF08-17AE-038C3D55A455}"/>
              </a:ext>
            </a:extLst>
          </p:cNvPr>
          <p:cNvSpPr/>
          <p:nvPr/>
        </p:nvSpPr>
        <p:spPr>
          <a:xfrm>
            <a:off x="299828" y="0"/>
            <a:ext cx="2392578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Brescia17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DF3BDC-3F49-12F5-C5BA-F05A12605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24</a:t>
            </a:fld>
            <a:endParaRPr lang="es-CO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AA9F714-2AE1-C5A6-1094-A759B48795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5475" y="390618"/>
            <a:ext cx="2676525" cy="2676525"/>
          </a:xfrm>
          <a:prstGeom prst="rect">
            <a:avLst/>
          </a:prstGeom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4CE30C4C-49AF-B280-4D3B-7470945CDC9C}"/>
              </a:ext>
            </a:extLst>
          </p:cNvPr>
          <p:cNvSpPr/>
          <p:nvPr/>
        </p:nvSpPr>
        <p:spPr>
          <a:xfrm>
            <a:off x="10402918" y="658539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8A5E677-88E1-0CC8-9CB1-599FB4151939}"/>
              </a:ext>
            </a:extLst>
          </p:cNvPr>
          <p:cNvSpPr/>
          <p:nvPr/>
        </p:nvSpPr>
        <p:spPr>
          <a:xfrm>
            <a:off x="10986739" y="65853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5C71EA9-84AE-432A-679D-08FFF66C277E}"/>
              </a:ext>
            </a:extLst>
          </p:cNvPr>
          <p:cNvSpPr/>
          <p:nvPr/>
        </p:nvSpPr>
        <p:spPr>
          <a:xfrm>
            <a:off x="10695252" y="106838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BFE5035-DAE0-7153-AF8D-5C58C30A9F11}"/>
              </a:ext>
            </a:extLst>
          </p:cNvPr>
          <p:cNvSpPr/>
          <p:nvPr/>
        </p:nvSpPr>
        <p:spPr>
          <a:xfrm>
            <a:off x="9947899" y="94706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0514586-D91B-95B3-17A8-B48E3D03AE34}"/>
              </a:ext>
            </a:extLst>
          </p:cNvPr>
          <p:cNvSpPr/>
          <p:nvPr/>
        </p:nvSpPr>
        <p:spPr>
          <a:xfrm>
            <a:off x="10175093" y="108547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23B77F8-786D-2E5B-A8C1-896E960823ED}"/>
              </a:ext>
            </a:extLst>
          </p:cNvPr>
          <p:cNvSpPr/>
          <p:nvPr/>
        </p:nvSpPr>
        <p:spPr>
          <a:xfrm>
            <a:off x="9696403" y="150125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CDFFAF88-D979-8B98-5E7E-6F279599AA19}"/>
              </a:ext>
            </a:extLst>
          </p:cNvPr>
          <p:cNvSpPr/>
          <p:nvPr/>
        </p:nvSpPr>
        <p:spPr>
          <a:xfrm>
            <a:off x="9802194" y="2167879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D9ABBEEF-D367-3B0B-16FB-2B80FB3D2CBE}"/>
              </a:ext>
            </a:extLst>
          </p:cNvPr>
          <p:cNvSpPr/>
          <p:nvPr/>
        </p:nvSpPr>
        <p:spPr>
          <a:xfrm>
            <a:off x="10206869" y="157320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01DC9728-711D-8745-0CAB-B7B9F1B1E751}"/>
              </a:ext>
            </a:extLst>
          </p:cNvPr>
          <p:cNvSpPr/>
          <p:nvPr/>
        </p:nvSpPr>
        <p:spPr>
          <a:xfrm>
            <a:off x="10687004" y="159367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91A23C0-02A4-0AFB-7CB0-F15D50661A96}"/>
              </a:ext>
            </a:extLst>
          </p:cNvPr>
          <p:cNvSpPr/>
          <p:nvPr/>
        </p:nvSpPr>
        <p:spPr>
          <a:xfrm>
            <a:off x="11205607" y="1579551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3005499-4AA4-EBF2-91F9-5D15B85F81E0}"/>
              </a:ext>
            </a:extLst>
          </p:cNvPr>
          <p:cNvSpPr/>
          <p:nvPr/>
        </p:nvSpPr>
        <p:spPr>
          <a:xfrm>
            <a:off x="11215411" y="108547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491DADD9-2CEB-09CF-A6EB-BE876BC84289}"/>
              </a:ext>
            </a:extLst>
          </p:cNvPr>
          <p:cNvSpPr/>
          <p:nvPr/>
        </p:nvSpPr>
        <p:spPr>
          <a:xfrm>
            <a:off x="11446305" y="94706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F28E211D-2E3C-D250-43C2-8BE60F2CA9C0}"/>
              </a:ext>
            </a:extLst>
          </p:cNvPr>
          <p:cNvSpPr/>
          <p:nvPr/>
        </p:nvSpPr>
        <p:spPr>
          <a:xfrm>
            <a:off x="11724210" y="148965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6475E84-EF44-A84E-1D51-FDA0A0C8F951}"/>
              </a:ext>
            </a:extLst>
          </p:cNvPr>
          <p:cNvSpPr/>
          <p:nvPr/>
        </p:nvSpPr>
        <p:spPr>
          <a:xfrm>
            <a:off x="10175093" y="207631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5540C772-7D9A-84A8-3BE3-D326DCAF1B55}"/>
              </a:ext>
            </a:extLst>
          </p:cNvPr>
          <p:cNvSpPr/>
          <p:nvPr/>
        </p:nvSpPr>
        <p:spPr>
          <a:xfrm>
            <a:off x="10681921" y="208606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F5701B53-6925-6212-F9BE-028C1BB744CF}"/>
              </a:ext>
            </a:extLst>
          </p:cNvPr>
          <p:cNvSpPr/>
          <p:nvPr/>
        </p:nvSpPr>
        <p:spPr>
          <a:xfrm>
            <a:off x="11223363" y="211269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DE501EF3-B161-1E05-2E17-C442B0A645D9}"/>
              </a:ext>
            </a:extLst>
          </p:cNvPr>
          <p:cNvSpPr/>
          <p:nvPr/>
        </p:nvSpPr>
        <p:spPr>
          <a:xfrm>
            <a:off x="11575031" y="225176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A82518B5-021A-393A-130A-57F7B329FD47}"/>
              </a:ext>
            </a:extLst>
          </p:cNvPr>
          <p:cNvSpPr/>
          <p:nvPr/>
        </p:nvSpPr>
        <p:spPr>
          <a:xfrm>
            <a:off x="10330453" y="253806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018AC6B2-AAB2-580D-E291-723F843C01CB}"/>
              </a:ext>
            </a:extLst>
          </p:cNvPr>
          <p:cNvSpPr/>
          <p:nvPr/>
        </p:nvSpPr>
        <p:spPr>
          <a:xfrm>
            <a:off x="11075437" y="253143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9" name="Rectángulo 1">
            <a:extLst>
              <a:ext uri="{FF2B5EF4-FFF2-40B4-BE49-F238E27FC236}">
                <a16:creationId xmlns:a16="http://schemas.microsoft.com/office/drawing/2014/main" id="{435E1D92-85DF-DC99-39B4-3A53DB58E9B1}"/>
              </a:ext>
            </a:extLst>
          </p:cNvPr>
          <p:cNvSpPr/>
          <p:nvPr/>
        </p:nvSpPr>
        <p:spPr>
          <a:xfrm>
            <a:off x="10467567" y="60131"/>
            <a:ext cx="721671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Global</a:t>
            </a:r>
            <a:endParaRPr lang="es-E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D7C2EE9-7E9F-30D5-01DA-3FE2952673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7286287"/>
              </p:ext>
            </p:extLst>
          </p:nvPr>
        </p:nvGraphicFramePr>
        <p:xfrm>
          <a:off x="10240863" y="3636585"/>
          <a:ext cx="1193800" cy="2095500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596900">
                  <a:extLst>
                    <a:ext uri="{9D8B030D-6E8A-4147-A177-3AD203B41FA5}">
                      <a16:colId xmlns:a16="http://schemas.microsoft.com/office/drawing/2014/main" val="2823684023"/>
                    </a:ext>
                  </a:extLst>
                </a:gridCol>
                <a:gridCol w="596900">
                  <a:extLst>
                    <a:ext uri="{9D8B030D-6E8A-4147-A177-3AD203B41FA5}">
                      <a16:colId xmlns:a16="http://schemas.microsoft.com/office/drawing/2014/main" val="209851980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TF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IAF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147854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8,5</a:t>
                      </a: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7524938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8,5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9106637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1227167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1199023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232572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282446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3809377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493362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919399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38877382"/>
                  </a:ext>
                </a:extLst>
              </a:tr>
            </a:tbl>
          </a:graphicData>
        </a:graphic>
      </p:graphicFrame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811C4D1C-8CB8-498B-9B41-AC2EA78D8DD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20" t="11419" r="9318" b="8513"/>
          <a:stretch/>
        </p:blipFill>
        <p:spPr>
          <a:xfrm>
            <a:off x="5729508" y="193365"/>
            <a:ext cx="3508806" cy="2772372"/>
          </a:xfrm>
          <a:prstGeom prst="rect">
            <a:avLst/>
          </a:prstGeom>
        </p:spPr>
      </p:pic>
      <p:pic>
        <p:nvPicPr>
          <p:cNvPr id="6" name="Imagen 5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4438C142-C1CC-A6C8-B473-2E6E0A23F26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17" t="9151" r="1427" b="5342"/>
          <a:stretch/>
        </p:blipFill>
        <p:spPr>
          <a:xfrm>
            <a:off x="57387" y="3214564"/>
            <a:ext cx="4833846" cy="3643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1062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DF3BDC-3F49-12F5-C5BA-F05A12605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25</a:t>
            </a:fld>
            <a:endParaRPr lang="es-CO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6B27622-146F-31B0-ADEA-D90E939AF3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5475" y="426128"/>
            <a:ext cx="2676525" cy="2676525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6A208116-9CD2-AEEF-CECF-B456986DE241}"/>
              </a:ext>
            </a:extLst>
          </p:cNvPr>
          <p:cNvSpPr/>
          <p:nvPr/>
        </p:nvSpPr>
        <p:spPr>
          <a:xfrm>
            <a:off x="10206869" y="160871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68D7A6A-8B88-01EE-16BE-2CA5CFF50F0D}"/>
              </a:ext>
            </a:extLst>
          </p:cNvPr>
          <p:cNvSpPr/>
          <p:nvPr/>
        </p:nvSpPr>
        <p:spPr>
          <a:xfrm>
            <a:off x="10687004" y="162918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A4B8538-9D8E-F8B0-C937-F2AD25E053D3}"/>
              </a:ext>
            </a:extLst>
          </p:cNvPr>
          <p:cNvSpPr/>
          <p:nvPr/>
        </p:nvSpPr>
        <p:spPr>
          <a:xfrm>
            <a:off x="11205607" y="1615061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1F6DE7E-B8EB-0776-AF2C-3D8962AF2EC5}"/>
              </a:ext>
            </a:extLst>
          </p:cNvPr>
          <p:cNvSpPr/>
          <p:nvPr/>
        </p:nvSpPr>
        <p:spPr>
          <a:xfrm>
            <a:off x="10175093" y="211182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1C9D90B-03B0-1D30-6102-9A90728188C3}"/>
              </a:ext>
            </a:extLst>
          </p:cNvPr>
          <p:cNvSpPr/>
          <p:nvPr/>
        </p:nvSpPr>
        <p:spPr>
          <a:xfrm>
            <a:off x="10681921" y="212157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509CE71-962B-4DF9-F444-04FADFCF0EBE}"/>
              </a:ext>
            </a:extLst>
          </p:cNvPr>
          <p:cNvSpPr/>
          <p:nvPr/>
        </p:nvSpPr>
        <p:spPr>
          <a:xfrm>
            <a:off x="11223363" y="214820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4505B55-C8EB-6778-A931-3B7F24273FA2}"/>
              </a:ext>
            </a:extLst>
          </p:cNvPr>
          <p:cNvSpPr/>
          <p:nvPr/>
        </p:nvSpPr>
        <p:spPr>
          <a:xfrm>
            <a:off x="10330453" y="257357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E5555A39-423A-8C30-8E91-E0724097E209}"/>
              </a:ext>
            </a:extLst>
          </p:cNvPr>
          <p:cNvSpPr/>
          <p:nvPr/>
        </p:nvSpPr>
        <p:spPr>
          <a:xfrm>
            <a:off x="11075437" y="256694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0" name="Rectángulo 1">
            <a:extLst>
              <a:ext uri="{FF2B5EF4-FFF2-40B4-BE49-F238E27FC236}">
                <a16:creationId xmlns:a16="http://schemas.microsoft.com/office/drawing/2014/main" id="{9AE50175-E679-6639-6C44-C8947AF03EF7}"/>
              </a:ext>
            </a:extLst>
          </p:cNvPr>
          <p:cNvSpPr/>
          <p:nvPr/>
        </p:nvSpPr>
        <p:spPr>
          <a:xfrm>
            <a:off x="10560540" y="60131"/>
            <a:ext cx="535724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CPO</a:t>
            </a:r>
            <a:endParaRPr lang="es-E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6E91C2D-DFB2-923A-C44B-F5CF6C2BAC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1036369"/>
              </p:ext>
            </p:extLst>
          </p:nvPr>
        </p:nvGraphicFramePr>
        <p:xfrm>
          <a:off x="10240863" y="3636585"/>
          <a:ext cx="1193800" cy="1333500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596900">
                  <a:extLst>
                    <a:ext uri="{9D8B030D-6E8A-4147-A177-3AD203B41FA5}">
                      <a16:colId xmlns:a16="http://schemas.microsoft.com/office/drawing/2014/main" val="2823684023"/>
                    </a:ext>
                  </a:extLst>
                </a:gridCol>
                <a:gridCol w="596900">
                  <a:extLst>
                    <a:ext uri="{9D8B030D-6E8A-4147-A177-3AD203B41FA5}">
                      <a16:colId xmlns:a16="http://schemas.microsoft.com/office/drawing/2014/main" val="209851980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TF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IAF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147854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8,5</a:t>
                      </a: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7524938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8,5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6223531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1227167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1199023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232572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28244606"/>
                  </a:ext>
                </a:extLst>
              </a:tr>
            </a:tbl>
          </a:graphicData>
        </a:graphic>
      </p:graphicFrame>
      <p:sp>
        <p:nvSpPr>
          <p:cNvPr id="5" name="Rectángulo 1">
            <a:extLst>
              <a:ext uri="{FF2B5EF4-FFF2-40B4-BE49-F238E27FC236}">
                <a16:creationId xmlns:a16="http://schemas.microsoft.com/office/drawing/2014/main" id="{E72F22D0-F019-836F-ADAE-16423F7A41F9}"/>
              </a:ext>
            </a:extLst>
          </p:cNvPr>
          <p:cNvSpPr/>
          <p:nvPr/>
        </p:nvSpPr>
        <p:spPr>
          <a:xfrm>
            <a:off x="237757" y="0"/>
            <a:ext cx="2392578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Brescia17</a:t>
            </a:r>
          </a:p>
        </p:txBody>
      </p:sp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6524A72A-F2B2-9438-B667-821EA7F7670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0" t="10775" r="7342" b="8409"/>
          <a:stretch/>
        </p:blipFill>
        <p:spPr>
          <a:xfrm>
            <a:off x="4898763" y="741923"/>
            <a:ext cx="4164692" cy="3240000"/>
          </a:xfrm>
          <a:prstGeom prst="rect">
            <a:avLst/>
          </a:prstGeom>
        </p:spPr>
      </p:pic>
      <p:pic>
        <p:nvPicPr>
          <p:cNvPr id="2" name="Picture 1" descr="Chart, line chart&#10;&#10;Description automatically generated">
            <a:extLst>
              <a:ext uri="{FF2B5EF4-FFF2-40B4-BE49-F238E27FC236}">
                <a16:creationId xmlns:a16="http://schemas.microsoft.com/office/drawing/2014/main" id="{66505928-CA33-7C2E-890F-6DEA118AC47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5" t="13285" r="7628" b="9008"/>
          <a:stretch/>
        </p:blipFill>
        <p:spPr>
          <a:xfrm>
            <a:off x="4275363" y="4196350"/>
            <a:ext cx="2883303" cy="2160000"/>
          </a:xfrm>
          <a:prstGeom prst="rect">
            <a:avLst/>
          </a:prstGeom>
        </p:spPr>
      </p:pic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01ED059A-8B7F-51F9-6DB7-E27613D97D5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1" t="13641" r="9762" b="9008"/>
          <a:stretch/>
        </p:blipFill>
        <p:spPr>
          <a:xfrm>
            <a:off x="7158666" y="4196350"/>
            <a:ext cx="2820488" cy="2160000"/>
          </a:xfrm>
          <a:prstGeom prst="rect">
            <a:avLst/>
          </a:prstGeom>
        </p:spPr>
      </p:pic>
      <p:pic>
        <p:nvPicPr>
          <p:cNvPr id="10" name="Imagen 9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CBB4DEAB-B14C-BB7F-D32D-024250A9795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39" t="9329" r="1515" b="5723"/>
          <a:stretch/>
        </p:blipFill>
        <p:spPr>
          <a:xfrm>
            <a:off x="687883" y="695292"/>
            <a:ext cx="3642489" cy="2733708"/>
          </a:xfrm>
          <a:prstGeom prst="rect">
            <a:avLst/>
          </a:prstGeom>
        </p:spPr>
      </p:pic>
      <p:pic>
        <p:nvPicPr>
          <p:cNvPr id="13" name="Imagen 12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9466762F-E585-74CC-6A4C-3911A75611B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81" t="9692" r="1790" b="5723"/>
          <a:stretch/>
        </p:blipFill>
        <p:spPr>
          <a:xfrm>
            <a:off x="615998" y="3635212"/>
            <a:ext cx="3595068" cy="2669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824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E803C2-9C81-14C7-A0E5-0546FD1D9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26</a:t>
            </a:fld>
            <a:endParaRPr lang="es-CO"/>
          </a:p>
        </p:txBody>
      </p:sp>
      <p:pic>
        <p:nvPicPr>
          <p:cNvPr id="29" name="Picture 28" descr="Chart, line chart&#10;&#10;Description automatically generated">
            <a:extLst>
              <a:ext uri="{FF2B5EF4-FFF2-40B4-BE49-F238E27FC236}">
                <a16:creationId xmlns:a16="http://schemas.microsoft.com/office/drawing/2014/main" id="{B9FD2FFB-CBB5-3DC3-EC9A-1C7AF523DA3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0" t="13998" r="7323" b="8651"/>
          <a:stretch/>
        </p:blipFill>
        <p:spPr>
          <a:xfrm>
            <a:off x="1600200" y="159752"/>
            <a:ext cx="2896590" cy="2160000"/>
          </a:xfrm>
          <a:prstGeom prst="rect">
            <a:avLst/>
          </a:prstGeom>
        </p:spPr>
      </p:pic>
      <p:pic>
        <p:nvPicPr>
          <p:cNvPr id="31" name="Picture 30" descr="Chart, line chart&#10;&#10;Description automatically generated">
            <a:extLst>
              <a:ext uri="{FF2B5EF4-FFF2-40B4-BE49-F238E27FC236}">
                <a16:creationId xmlns:a16="http://schemas.microsoft.com/office/drawing/2014/main" id="{9E33906B-15EB-EA1C-4704-E57AF36E4CB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1" t="13641" r="7323" b="7938"/>
          <a:stretch/>
        </p:blipFill>
        <p:spPr>
          <a:xfrm>
            <a:off x="4496790" y="159752"/>
            <a:ext cx="2876727" cy="2160000"/>
          </a:xfrm>
          <a:prstGeom prst="rect">
            <a:avLst/>
          </a:prstGeom>
        </p:spPr>
      </p:pic>
      <p:pic>
        <p:nvPicPr>
          <p:cNvPr id="33" name="Picture 32" descr="Chart, line chart&#10;&#10;Description automatically generated">
            <a:extLst>
              <a:ext uri="{FF2B5EF4-FFF2-40B4-BE49-F238E27FC236}">
                <a16:creationId xmlns:a16="http://schemas.microsoft.com/office/drawing/2014/main" id="{9646316C-C08A-EA14-F9D2-45D3EC319C4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5" t="13285" r="9762" b="8651"/>
          <a:stretch/>
        </p:blipFill>
        <p:spPr>
          <a:xfrm>
            <a:off x="7373517" y="159752"/>
            <a:ext cx="2840548" cy="2160000"/>
          </a:xfrm>
          <a:prstGeom prst="rect">
            <a:avLst/>
          </a:prstGeom>
        </p:spPr>
      </p:pic>
      <p:pic>
        <p:nvPicPr>
          <p:cNvPr id="35" name="Picture 34" descr="Chart, line chart&#10;&#10;Description automatically generated">
            <a:extLst>
              <a:ext uri="{FF2B5EF4-FFF2-40B4-BE49-F238E27FC236}">
                <a16:creationId xmlns:a16="http://schemas.microsoft.com/office/drawing/2014/main" id="{DB8C8275-4B28-FA1A-3DF1-7F4551B5320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0" t="13641" r="7628" b="8651"/>
          <a:stretch/>
        </p:blipFill>
        <p:spPr>
          <a:xfrm>
            <a:off x="1623396" y="2319752"/>
            <a:ext cx="2873394" cy="2160000"/>
          </a:xfrm>
          <a:prstGeom prst="rect">
            <a:avLst/>
          </a:prstGeom>
        </p:spPr>
      </p:pic>
      <p:pic>
        <p:nvPicPr>
          <p:cNvPr id="37" name="Picture 36" descr="Chart, line chart&#10;&#10;Description automatically generated">
            <a:extLst>
              <a:ext uri="{FF2B5EF4-FFF2-40B4-BE49-F238E27FC236}">
                <a16:creationId xmlns:a16="http://schemas.microsoft.com/office/drawing/2014/main" id="{B3E0EE5E-ED30-78C2-C7D2-0C9264A3986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0" t="14355" r="9762" b="8651"/>
          <a:stretch/>
        </p:blipFill>
        <p:spPr>
          <a:xfrm>
            <a:off x="4519986" y="2319752"/>
            <a:ext cx="2850000" cy="2160000"/>
          </a:xfrm>
          <a:prstGeom prst="rect">
            <a:avLst/>
          </a:prstGeom>
        </p:spPr>
      </p:pic>
      <p:pic>
        <p:nvPicPr>
          <p:cNvPr id="39" name="Picture 38" descr="Chart, line chart&#10;&#10;Description automatically generated">
            <a:extLst>
              <a:ext uri="{FF2B5EF4-FFF2-40B4-BE49-F238E27FC236}">
                <a16:creationId xmlns:a16="http://schemas.microsoft.com/office/drawing/2014/main" id="{3E5B6490-6ECD-1D35-271F-E53C9A5A680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1" t="13285" r="9762" b="8294"/>
          <a:stretch/>
        </p:blipFill>
        <p:spPr>
          <a:xfrm>
            <a:off x="7415883" y="2319752"/>
            <a:ext cx="2798182" cy="2160000"/>
          </a:xfrm>
          <a:prstGeom prst="rect">
            <a:avLst/>
          </a:prstGeom>
        </p:spPr>
      </p:pic>
      <p:pic>
        <p:nvPicPr>
          <p:cNvPr id="41" name="Picture 40" descr="Chart, line chart&#10;&#10;Description automatically generated">
            <a:extLst>
              <a:ext uri="{FF2B5EF4-FFF2-40B4-BE49-F238E27FC236}">
                <a16:creationId xmlns:a16="http://schemas.microsoft.com/office/drawing/2014/main" id="{E7D21AFB-8A99-96C9-D792-0DD992BD8EA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5" t="13285" r="7628" b="9008"/>
          <a:stretch/>
        </p:blipFill>
        <p:spPr>
          <a:xfrm>
            <a:off x="3212697" y="4561475"/>
            <a:ext cx="2883303" cy="2160000"/>
          </a:xfrm>
          <a:prstGeom prst="rect">
            <a:avLst/>
          </a:prstGeom>
        </p:spPr>
      </p:pic>
      <p:pic>
        <p:nvPicPr>
          <p:cNvPr id="43" name="Picture 42" descr="Chart, line chart&#10;&#10;Description automatically generated">
            <a:extLst>
              <a:ext uri="{FF2B5EF4-FFF2-40B4-BE49-F238E27FC236}">
                <a16:creationId xmlns:a16="http://schemas.microsoft.com/office/drawing/2014/main" id="{26C9EEDB-6E14-A0CC-B360-022187594F4E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1" t="13641" r="9762" b="9008"/>
          <a:stretch/>
        </p:blipFill>
        <p:spPr>
          <a:xfrm>
            <a:off x="6096000" y="4561475"/>
            <a:ext cx="2820488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6828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4E3B40C5-FEA9-FF08-17AE-038C3D55A455}"/>
              </a:ext>
            </a:extLst>
          </p:cNvPr>
          <p:cNvSpPr/>
          <p:nvPr/>
        </p:nvSpPr>
        <p:spPr>
          <a:xfrm>
            <a:off x="0" y="0"/>
            <a:ext cx="166263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Lille04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DF3BDC-3F49-12F5-C5BA-F05A12605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27</a:t>
            </a:fld>
            <a:endParaRPr lang="es-CO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AA9F714-2AE1-C5A6-1094-A759B48795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5475" y="390618"/>
            <a:ext cx="2676525" cy="2676525"/>
          </a:xfrm>
          <a:prstGeom prst="rect">
            <a:avLst/>
          </a:prstGeom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4CE30C4C-49AF-B280-4D3B-7470945CDC9C}"/>
              </a:ext>
            </a:extLst>
          </p:cNvPr>
          <p:cNvSpPr/>
          <p:nvPr/>
        </p:nvSpPr>
        <p:spPr>
          <a:xfrm>
            <a:off x="10402918" y="658539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8A5E677-88E1-0CC8-9CB1-599FB4151939}"/>
              </a:ext>
            </a:extLst>
          </p:cNvPr>
          <p:cNvSpPr/>
          <p:nvPr/>
        </p:nvSpPr>
        <p:spPr>
          <a:xfrm>
            <a:off x="10986739" y="65853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5C71EA9-84AE-432A-679D-08FFF66C277E}"/>
              </a:ext>
            </a:extLst>
          </p:cNvPr>
          <p:cNvSpPr/>
          <p:nvPr/>
        </p:nvSpPr>
        <p:spPr>
          <a:xfrm>
            <a:off x="10695252" y="106838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BFE5035-DAE0-7153-AF8D-5C58C30A9F11}"/>
              </a:ext>
            </a:extLst>
          </p:cNvPr>
          <p:cNvSpPr/>
          <p:nvPr/>
        </p:nvSpPr>
        <p:spPr>
          <a:xfrm>
            <a:off x="9947899" y="94706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0514586-D91B-95B3-17A8-B48E3D03AE34}"/>
              </a:ext>
            </a:extLst>
          </p:cNvPr>
          <p:cNvSpPr/>
          <p:nvPr/>
        </p:nvSpPr>
        <p:spPr>
          <a:xfrm>
            <a:off x="10175093" y="108547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23B77F8-786D-2E5B-A8C1-896E960823ED}"/>
              </a:ext>
            </a:extLst>
          </p:cNvPr>
          <p:cNvSpPr/>
          <p:nvPr/>
        </p:nvSpPr>
        <p:spPr>
          <a:xfrm>
            <a:off x="9696403" y="150125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CDFFAF88-D979-8B98-5E7E-6F279599AA19}"/>
              </a:ext>
            </a:extLst>
          </p:cNvPr>
          <p:cNvSpPr/>
          <p:nvPr/>
        </p:nvSpPr>
        <p:spPr>
          <a:xfrm>
            <a:off x="9802194" y="2167879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D9ABBEEF-D367-3B0B-16FB-2B80FB3D2CBE}"/>
              </a:ext>
            </a:extLst>
          </p:cNvPr>
          <p:cNvSpPr/>
          <p:nvPr/>
        </p:nvSpPr>
        <p:spPr>
          <a:xfrm>
            <a:off x="10206869" y="157320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01DC9728-711D-8745-0CAB-B7B9F1B1E751}"/>
              </a:ext>
            </a:extLst>
          </p:cNvPr>
          <p:cNvSpPr/>
          <p:nvPr/>
        </p:nvSpPr>
        <p:spPr>
          <a:xfrm>
            <a:off x="10687004" y="159367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91A23C0-02A4-0AFB-7CB0-F15D50661A96}"/>
              </a:ext>
            </a:extLst>
          </p:cNvPr>
          <p:cNvSpPr/>
          <p:nvPr/>
        </p:nvSpPr>
        <p:spPr>
          <a:xfrm>
            <a:off x="11205607" y="1579551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3005499-4AA4-EBF2-91F9-5D15B85F81E0}"/>
              </a:ext>
            </a:extLst>
          </p:cNvPr>
          <p:cNvSpPr/>
          <p:nvPr/>
        </p:nvSpPr>
        <p:spPr>
          <a:xfrm>
            <a:off x="11215411" y="108547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491DADD9-2CEB-09CF-A6EB-BE876BC84289}"/>
              </a:ext>
            </a:extLst>
          </p:cNvPr>
          <p:cNvSpPr/>
          <p:nvPr/>
        </p:nvSpPr>
        <p:spPr>
          <a:xfrm>
            <a:off x="11446305" y="94706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F28E211D-2E3C-D250-43C2-8BE60F2CA9C0}"/>
              </a:ext>
            </a:extLst>
          </p:cNvPr>
          <p:cNvSpPr/>
          <p:nvPr/>
        </p:nvSpPr>
        <p:spPr>
          <a:xfrm>
            <a:off x="11724210" y="148965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6475E84-EF44-A84E-1D51-FDA0A0C8F951}"/>
              </a:ext>
            </a:extLst>
          </p:cNvPr>
          <p:cNvSpPr/>
          <p:nvPr/>
        </p:nvSpPr>
        <p:spPr>
          <a:xfrm>
            <a:off x="10175093" y="207631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5540C772-7D9A-84A8-3BE3-D326DCAF1B55}"/>
              </a:ext>
            </a:extLst>
          </p:cNvPr>
          <p:cNvSpPr/>
          <p:nvPr/>
        </p:nvSpPr>
        <p:spPr>
          <a:xfrm>
            <a:off x="10681921" y="208606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F5701B53-6925-6212-F9BE-028C1BB744CF}"/>
              </a:ext>
            </a:extLst>
          </p:cNvPr>
          <p:cNvSpPr/>
          <p:nvPr/>
        </p:nvSpPr>
        <p:spPr>
          <a:xfrm>
            <a:off x="11223363" y="211269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DE501EF3-B161-1E05-2E17-C442B0A645D9}"/>
              </a:ext>
            </a:extLst>
          </p:cNvPr>
          <p:cNvSpPr/>
          <p:nvPr/>
        </p:nvSpPr>
        <p:spPr>
          <a:xfrm>
            <a:off x="11575031" y="225176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A82518B5-021A-393A-130A-57F7B329FD47}"/>
              </a:ext>
            </a:extLst>
          </p:cNvPr>
          <p:cNvSpPr/>
          <p:nvPr/>
        </p:nvSpPr>
        <p:spPr>
          <a:xfrm>
            <a:off x="10330453" y="253806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018AC6B2-AAB2-580D-E291-723F843C01CB}"/>
              </a:ext>
            </a:extLst>
          </p:cNvPr>
          <p:cNvSpPr/>
          <p:nvPr/>
        </p:nvSpPr>
        <p:spPr>
          <a:xfrm>
            <a:off x="11075437" y="253143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9" name="Rectángulo 1">
            <a:extLst>
              <a:ext uri="{FF2B5EF4-FFF2-40B4-BE49-F238E27FC236}">
                <a16:creationId xmlns:a16="http://schemas.microsoft.com/office/drawing/2014/main" id="{435E1D92-85DF-DC99-39B4-3A53DB58E9B1}"/>
              </a:ext>
            </a:extLst>
          </p:cNvPr>
          <p:cNvSpPr/>
          <p:nvPr/>
        </p:nvSpPr>
        <p:spPr>
          <a:xfrm>
            <a:off x="10467567" y="60131"/>
            <a:ext cx="721671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Global</a:t>
            </a:r>
            <a:endParaRPr lang="es-E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D7C2EE9-7E9F-30D5-01DA-3FE2952673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1542122"/>
              </p:ext>
            </p:extLst>
          </p:nvPr>
        </p:nvGraphicFramePr>
        <p:xfrm>
          <a:off x="10240863" y="3636585"/>
          <a:ext cx="1193800" cy="2095500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596900">
                  <a:extLst>
                    <a:ext uri="{9D8B030D-6E8A-4147-A177-3AD203B41FA5}">
                      <a16:colId xmlns:a16="http://schemas.microsoft.com/office/drawing/2014/main" val="2823684023"/>
                    </a:ext>
                  </a:extLst>
                </a:gridCol>
                <a:gridCol w="596900">
                  <a:extLst>
                    <a:ext uri="{9D8B030D-6E8A-4147-A177-3AD203B41FA5}">
                      <a16:colId xmlns:a16="http://schemas.microsoft.com/office/drawing/2014/main" val="209851980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TF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IAF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147854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8,5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7524938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9106637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1227167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1199023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232572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282446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3809377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493362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919399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38877382"/>
                  </a:ext>
                </a:extLst>
              </a:tr>
            </a:tbl>
          </a:graphicData>
        </a:graphic>
      </p:graphicFrame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D0E71098-3877-F669-4642-9F2007194CB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78" t="11420" r="8775" b="8679"/>
          <a:stretch/>
        </p:blipFill>
        <p:spPr>
          <a:xfrm>
            <a:off x="5798488" y="206829"/>
            <a:ext cx="3545617" cy="2773687"/>
          </a:xfrm>
          <a:prstGeom prst="rect">
            <a:avLst/>
          </a:prstGeom>
        </p:spPr>
      </p:pic>
      <p:pic>
        <p:nvPicPr>
          <p:cNvPr id="6" name="Imagen 5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304CA22D-F78E-C6BD-EB55-A0908F4B98B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9" t="9151" r="1427" b="5560"/>
          <a:stretch/>
        </p:blipFill>
        <p:spPr>
          <a:xfrm>
            <a:off x="157124" y="2716082"/>
            <a:ext cx="5381542" cy="4041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1134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DF3BDC-3F49-12F5-C5BA-F05A12605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28</a:t>
            </a:fld>
            <a:endParaRPr lang="es-CO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6B27622-146F-31B0-ADEA-D90E939AF3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5475" y="426128"/>
            <a:ext cx="2676525" cy="2676525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6A208116-9CD2-AEEF-CECF-B456986DE241}"/>
              </a:ext>
            </a:extLst>
          </p:cNvPr>
          <p:cNvSpPr/>
          <p:nvPr/>
        </p:nvSpPr>
        <p:spPr>
          <a:xfrm>
            <a:off x="10206869" y="160871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68D7A6A-8B88-01EE-16BE-2CA5CFF50F0D}"/>
              </a:ext>
            </a:extLst>
          </p:cNvPr>
          <p:cNvSpPr/>
          <p:nvPr/>
        </p:nvSpPr>
        <p:spPr>
          <a:xfrm>
            <a:off x="10687004" y="162918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A4B8538-9D8E-F8B0-C937-F2AD25E053D3}"/>
              </a:ext>
            </a:extLst>
          </p:cNvPr>
          <p:cNvSpPr/>
          <p:nvPr/>
        </p:nvSpPr>
        <p:spPr>
          <a:xfrm>
            <a:off x="11205607" y="1615061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1F6DE7E-B8EB-0776-AF2C-3D8962AF2EC5}"/>
              </a:ext>
            </a:extLst>
          </p:cNvPr>
          <p:cNvSpPr/>
          <p:nvPr/>
        </p:nvSpPr>
        <p:spPr>
          <a:xfrm>
            <a:off x="10175093" y="211182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1C9D90B-03B0-1D30-6102-9A90728188C3}"/>
              </a:ext>
            </a:extLst>
          </p:cNvPr>
          <p:cNvSpPr/>
          <p:nvPr/>
        </p:nvSpPr>
        <p:spPr>
          <a:xfrm>
            <a:off x="10681921" y="212157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509CE71-962B-4DF9-F444-04FADFCF0EBE}"/>
              </a:ext>
            </a:extLst>
          </p:cNvPr>
          <p:cNvSpPr/>
          <p:nvPr/>
        </p:nvSpPr>
        <p:spPr>
          <a:xfrm>
            <a:off x="11223363" y="214820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4505B55-C8EB-6778-A931-3B7F24273FA2}"/>
              </a:ext>
            </a:extLst>
          </p:cNvPr>
          <p:cNvSpPr/>
          <p:nvPr/>
        </p:nvSpPr>
        <p:spPr>
          <a:xfrm>
            <a:off x="10330453" y="257357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E5555A39-423A-8C30-8E91-E0724097E209}"/>
              </a:ext>
            </a:extLst>
          </p:cNvPr>
          <p:cNvSpPr/>
          <p:nvPr/>
        </p:nvSpPr>
        <p:spPr>
          <a:xfrm>
            <a:off x="11075437" y="256694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0" name="Rectángulo 1">
            <a:extLst>
              <a:ext uri="{FF2B5EF4-FFF2-40B4-BE49-F238E27FC236}">
                <a16:creationId xmlns:a16="http://schemas.microsoft.com/office/drawing/2014/main" id="{9AE50175-E679-6639-6C44-C8947AF03EF7}"/>
              </a:ext>
            </a:extLst>
          </p:cNvPr>
          <p:cNvSpPr/>
          <p:nvPr/>
        </p:nvSpPr>
        <p:spPr>
          <a:xfrm>
            <a:off x="10560540" y="60131"/>
            <a:ext cx="535724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CPO</a:t>
            </a:r>
            <a:endParaRPr lang="es-E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6E91C2D-DFB2-923A-C44B-F5CF6C2BAC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5597520"/>
              </p:ext>
            </p:extLst>
          </p:nvPr>
        </p:nvGraphicFramePr>
        <p:xfrm>
          <a:off x="10240863" y="3636585"/>
          <a:ext cx="1193800" cy="2095500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596900">
                  <a:extLst>
                    <a:ext uri="{9D8B030D-6E8A-4147-A177-3AD203B41FA5}">
                      <a16:colId xmlns:a16="http://schemas.microsoft.com/office/drawing/2014/main" val="2823684023"/>
                    </a:ext>
                  </a:extLst>
                </a:gridCol>
                <a:gridCol w="596900">
                  <a:extLst>
                    <a:ext uri="{9D8B030D-6E8A-4147-A177-3AD203B41FA5}">
                      <a16:colId xmlns:a16="http://schemas.microsoft.com/office/drawing/2014/main" val="209851980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TF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IAF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147854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9,5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7524938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66223531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1227167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1199023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232572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282446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3809377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493362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919399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38877382"/>
                  </a:ext>
                </a:extLst>
              </a:tr>
            </a:tbl>
          </a:graphicData>
        </a:graphic>
      </p:graphicFrame>
      <p:sp>
        <p:nvSpPr>
          <p:cNvPr id="2" name="Rectángulo 1">
            <a:extLst>
              <a:ext uri="{FF2B5EF4-FFF2-40B4-BE49-F238E27FC236}">
                <a16:creationId xmlns:a16="http://schemas.microsoft.com/office/drawing/2014/main" id="{3626FA62-DD21-795E-DABC-C07C73553508}"/>
              </a:ext>
            </a:extLst>
          </p:cNvPr>
          <p:cNvSpPr/>
          <p:nvPr/>
        </p:nvSpPr>
        <p:spPr>
          <a:xfrm>
            <a:off x="0" y="0"/>
            <a:ext cx="166263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Lille04</a:t>
            </a:r>
          </a:p>
        </p:txBody>
      </p:sp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640EC0D0-FD3B-ADB8-7924-6A92014AF13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5" t="10956" r="8775" b="9500"/>
          <a:stretch/>
        </p:blipFill>
        <p:spPr>
          <a:xfrm>
            <a:off x="5251354" y="864945"/>
            <a:ext cx="4170535" cy="3240000"/>
          </a:xfrm>
          <a:prstGeom prst="rect">
            <a:avLst/>
          </a:prstGeom>
        </p:spPr>
      </p:pic>
      <p:pic>
        <p:nvPicPr>
          <p:cNvPr id="6" name="Imagen 5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201B0BCA-D909-5701-4046-230C3E4303D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7" t="9329" r="1514" b="5723"/>
          <a:stretch/>
        </p:blipFill>
        <p:spPr>
          <a:xfrm>
            <a:off x="732753" y="774751"/>
            <a:ext cx="3842928" cy="2861834"/>
          </a:xfrm>
          <a:prstGeom prst="rect">
            <a:avLst/>
          </a:prstGeom>
        </p:spPr>
      </p:pic>
      <p:pic>
        <p:nvPicPr>
          <p:cNvPr id="11" name="Imagen 10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209C8D4D-3ED9-B0CE-C5C7-1B2DC8460D0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6" t="8879" r="2707" b="5724"/>
          <a:stretch/>
        </p:blipFill>
        <p:spPr>
          <a:xfrm>
            <a:off x="688061" y="3894835"/>
            <a:ext cx="3727590" cy="2826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0313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4E3B40C5-FEA9-FF08-17AE-038C3D55A455}"/>
              </a:ext>
            </a:extLst>
          </p:cNvPr>
          <p:cNvSpPr/>
          <p:nvPr/>
        </p:nvSpPr>
        <p:spPr>
          <a:xfrm>
            <a:off x="0" y="0"/>
            <a:ext cx="356219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Thessaloniki</a:t>
            </a:r>
            <a:r>
              <a:rPr lang="es-E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17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DF3BDC-3F49-12F5-C5BA-F05A12605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29</a:t>
            </a:fld>
            <a:endParaRPr lang="es-CO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AA9F714-2AE1-C5A6-1094-A759B48795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5475" y="390618"/>
            <a:ext cx="2676525" cy="2676525"/>
          </a:xfrm>
          <a:prstGeom prst="rect">
            <a:avLst/>
          </a:prstGeom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4CE30C4C-49AF-B280-4D3B-7470945CDC9C}"/>
              </a:ext>
            </a:extLst>
          </p:cNvPr>
          <p:cNvSpPr/>
          <p:nvPr/>
        </p:nvSpPr>
        <p:spPr>
          <a:xfrm>
            <a:off x="10402918" y="658539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8A5E677-88E1-0CC8-9CB1-599FB4151939}"/>
              </a:ext>
            </a:extLst>
          </p:cNvPr>
          <p:cNvSpPr/>
          <p:nvPr/>
        </p:nvSpPr>
        <p:spPr>
          <a:xfrm>
            <a:off x="10986739" y="65853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5C71EA9-84AE-432A-679D-08FFF66C277E}"/>
              </a:ext>
            </a:extLst>
          </p:cNvPr>
          <p:cNvSpPr/>
          <p:nvPr/>
        </p:nvSpPr>
        <p:spPr>
          <a:xfrm>
            <a:off x="10695252" y="106838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BFE5035-DAE0-7153-AF8D-5C58C30A9F11}"/>
              </a:ext>
            </a:extLst>
          </p:cNvPr>
          <p:cNvSpPr/>
          <p:nvPr/>
        </p:nvSpPr>
        <p:spPr>
          <a:xfrm>
            <a:off x="9947899" y="94706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0514586-D91B-95B3-17A8-B48E3D03AE34}"/>
              </a:ext>
            </a:extLst>
          </p:cNvPr>
          <p:cNvSpPr/>
          <p:nvPr/>
        </p:nvSpPr>
        <p:spPr>
          <a:xfrm>
            <a:off x="10175093" y="108547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23B77F8-786D-2E5B-A8C1-896E960823ED}"/>
              </a:ext>
            </a:extLst>
          </p:cNvPr>
          <p:cNvSpPr/>
          <p:nvPr/>
        </p:nvSpPr>
        <p:spPr>
          <a:xfrm>
            <a:off x="9696403" y="150125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CDFFAF88-D979-8B98-5E7E-6F279599AA19}"/>
              </a:ext>
            </a:extLst>
          </p:cNvPr>
          <p:cNvSpPr/>
          <p:nvPr/>
        </p:nvSpPr>
        <p:spPr>
          <a:xfrm>
            <a:off x="9802194" y="2167879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D9ABBEEF-D367-3B0B-16FB-2B80FB3D2CBE}"/>
              </a:ext>
            </a:extLst>
          </p:cNvPr>
          <p:cNvSpPr/>
          <p:nvPr/>
        </p:nvSpPr>
        <p:spPr>
          <a:xfrm>
            <a:off x="10206869" y="157320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01DC9728-711D-8745-0CAB-B7B9F1B1E751}"/>
              </a:ext>
            </a:extLst>
          </p:cNvPr>
          <p:cNvSpPr/>
          <p:nvPr/>
        </p:nvSpPr>
        <p:spPr>
          <a:xfrm>
            <a:off x="10687004" y="159367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91A23C0-02A4-0AFB-7CB0-F15D50661A96}"/>
              </a:ext>
            </a:extLst>
          </p:cNvPr>
          <p:cNvSpPr/>
          <p:nvPr/>
        </p:nvSpPr>
        <p:spPr>
          <a:xfrm>
            <a:off x="11205607" y="1579551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3005499-4AA4-EBF2-91F9-5D15B85F81E0}"/>
              </a:ext>
            </a:extLst>
          </p:cNvPr>
          <p:cNvSpPr/>
          <p:nvPr/>
        </p:nvSpPr>
        <p:spPr>
          <a:xfrm>
            <a:off x="11215411" y="108547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491DADD9-2CEB-09CF-A6EB-BE876BC84289}"/>
              </a:ext>
            </a:extLst>
          </p:cNvPr>
          <p:cNvSpPr/>
          <p:nvPr/>
        </p:nvSpPr>
        <p:spPr>
          <a:xfrm>
            <a:off x="11446305" y="94706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F28E211D-2E3C-D250-43C2-8BE60F2CA9C0}"/>
              </a:ext>
            </a:extLst>
          </p:cNvPr>
          <p:cNvSpPr/>
          <p:nvPr/>
        </p:nvSpPr>
        <p:spPr>
          <a:xfrm>
            <a:off x="11724210" y="148965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6475E84-EF44-A84E-1D51-FDA0A0C8F951}"/>
              </a:ext>
            </a:extLst>
          </p:cNvPr>
          <p:cNvSpPr/>
          <p:nvPr/>
        </p:nvSpPr>
        <p:spPr>
          <a:xfrm>
            <a:off x="10175093" y="207631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5540C772-7D9A-84A8-3BE3-D326DCAF1B55}"/>
              </a:ext>
            </a:extLst>
          </p:cNvPr>
          <p:cNvSpPr/>
          <p:nvPr/>
        </p:nvSpPr>
        <p:spPr>
          <a:xfrm>
            <a:off x="10681921" y="208606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F5701B53-6925-6212-F9BE-028C1BB744CF}"/>
              </a:ext>
            </a:extLst>
          </p:cNvPr>
          <p:cNvSpPr/>
          <p:nvPr/>
        </p:nvSpPr>
        <p:spPr>
          <a:xfrm>
            <a:off x="11223363" y="211269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DE501EF3-B161-1E05-2E17-C442B0A645D9}"/>
              </a:ext>
            </a:extLst>
          </p:cNvPr>
          <p:cNvSpPr/>
          <p:nvPr/>
        </p:nvSpPr>
        <p:spPr>
          <a:xfrm>
            <a:off x="11575031" y="225176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A82518B5-021A-393A-130A-57F7B329FD47}"/>
              </a:ext>
            </a:extLst>
          </p:cNvPr>
          <p:cNvSpPr/>
          <p:nvPr/>
        </p:nvSpPr>
        <p:spPr>
          <a:xfrm>
            <a:off x="10330453" y="253806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018AC6B2-AAB2-580D-E291-723F843C01CB}"/>
              </a:ext>
            </a:extLst>
          </p:cNvPr>
          <p:cNvSpPr/>
          <p:nvPr/>
        </p:nvSpPr>
        <p:spPr>
          <a:xfrm>
            <a:off x="11075437" y="253143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9" name="Rectángulo 1">
            <a:extLst>
              <a:ext uri="{FF2B5EF4-FFF2-40B4-BE49-F238E27FC236}">
                <a16:creationId xmlns:a16="http://schemas.microsoft.com/office/drawing/2014/main" id="{435E1D92-85DF-DC99-39B4-3A53DB58E9B1}"/>
              </a:ext>
            </a:extLst>
          </p:cNvPr>
          <p:cNvSpPr/>
          <p:nvPr/>
        </p:nvSpPr>
        <p:spPr>
          <a:xfrm>
            <a:off x="10467567" y="60131"/>
            <a:ext cx="721671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Global</a:t>
            </a:r>
            <a:endParaRPr lang="es-E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D7C2EE9-7E9F-30D5-01DA-3FE2952673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6914113"/>
              </p:ext>
            </p:extLst>
          </p:nvPr>
        </p:nvGraphicFramePr>
        <p:xfrm>
          <a:off x="10240863" y="3636585"/>
          <a:ext cx="1193800" cy="2095500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596900">
                  <a:extLst>
                    <a:ext uri="{9D8B030D-6E8A-4147-A177-3AD203B41FA5}">
                      <a16:colId xmlns:a16="http://schemas.microsoft.com/office/drawing/2014/main" val="2823684023"/>
                    </a:ext>
                  </a:extLst>
                </a:gridCol>
                <a:gridCol w="596900">
                  <a:extLst>
                    <a:ext uri="{9D8B030D-6E8A-4147-A177-3AD203B41FA5}">
                      <a16:colId xmlns:a16="http://schemas.microsoft.com/office/drawing/2014/main" val="209851980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TF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IAF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147854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5,5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7524938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9106637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1227167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1199023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232572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282446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3809377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493362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919399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38877382"/>
                  </a:ext>
                </a:extLst>
              </a:tr>
            </a:tbl>
          </a:graphicData>
        </a:graphic>
      </p:graphicFrame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0C688680-9F56-7417-583E-7685603369C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20" t="11916" r="8461" b="8845"/>
          <a:stretch/>
        </p:blipFill>
        <p:spPr>
          <a:xfrm>
            <a:off x="5746645" y="348359"/>
            <a:ext cx="3611828" cy="2796554"/>
          </a:xfrm>
          <a:prstGeom prst="rect">
            <a:avLst/>
          </a:prstGeom>
        </p:spPr>
      </p:pic>
      <p:pic>
        <p:nvPicPr>
          <p:cNvPr id="6" name="Imagen 5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EEB53E8B-3971-FAFF-90DE-8CA9294432D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64" t="9150" r="1983" b="5200"/>
          <a:stretch/>
        </p:blipFill>
        <p:spPr>
          <a:xfrm>
            <a:off x="81281" y="3067143"/>
            <a:ext cx="4940214" cy="3762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2562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ella 6">
            <a:extLst>
              <a:ext uri="{FF2B5EF4-FFF2-40B4-BE49-F238E27FC236}">
                <a16:creationId xmlns:a16="http://schemas.microsoft.com/office/drawing/2014/main" id="{406B866E-E380-9594-60F7-4FD8BB2ED6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0005952"/>
              </p:ext>
            </p:extLst>
          </p:nvPr>
        </p:nvGraphicFramePr>
        <p:xfrm>
          <a:off x="272130" y="1136725"/>
          <a:ext cx="11647735" cy="2468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87541">
                  <a:extLst>
                    <a:ext uri="{9D8B030D-6E8A-4147-A177-3AD203B41FA5}">
                      <a16:colId xmlns:a16="http://schemas.microsoft.com/office/drawing/2014/main" val="2711876084"/>
                    </a:ext>
                  </a:extLst>
                </a:gridCol>
                <a:gridCol w="2518964">
                  <a:extLst>
                    <a:ext uri="{9D8B030D-6E8A-4147-A177-3AD203B41FA5}">
                      <a16:colId xmlns:a16="http://schemas.microsoft.com/office/drawing/2014/main" val="238820255"/>
                    </a:ext>
                  </a:extLst>
                </a:gridCol>
                <a:gridCol w="2811571">
                  <a:extLst>
                    <a:ext uri="{9D8B030D-6E8A-4147-A177-3AD203B41FA5}">
                      <a16:colId xmlns:a16="http://schemas.microsoft.com/office/drawing/2014/main" val="2796855479"/>
                    </a:ext>
                  </a:extLst>
                </a:gridCol>
                <a:gridCol w="2353578">
                  <a:extLst>
                    <a:ext uri="{9D8B030D-6E8A-4147-A177-3AD203B41FA5}">
                      <a16:colId xmlns:a16="http://schemas.microsoft.com/office/drawing/2014/main" val="304549250"/>
                    </a:ext>
                  </a:extLst>
                </a:gridCol>
                <a:gridCol w="1176081">
                  <a:extLst>
                    <a:ext uri="{9D8B030D-6E8A-4147-A177-3AD203B41FA5}">
                      <a16:colId xmlns:a16="http://schemas.microsoft.com/office/drawing/2014/main" val="1062581696"/>
                    </a:ext>
                  </a:extLst>
                </a:gridCol>
              </a:tblGrid>
              <a:tr h="361950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ADMCI-</a:t>
                      </a:r>
                      <a:r>
                        <a:rPr lang="it-IT" sz="1600" dirty="0" err="1"/>
                        <a:t>Sleep</a:t>
                      </a:r>
                      <a:endParaRPr lang="it-IT" sz="1600" dirty="0"/>
                    </a:p>
                    <a:p>
                      <a:pPr algn="ctr"/>
                      <a:r>
                        <a:rPr lang="it-IT" sz="1600" dirty="0"/>
                        <a:t>(n = 6 )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/>
                        <a:t>ADMCI – NO </a:t>
                      </a:r>
                      <a:r>
                        <a:rPr lang="it-IT" dirty="0" err="1"/>
                        <a:t>Sleep</a:t>
                      </a:r>
                      <a:endParaRPr lang="it-IT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800" dirty="0"/>
                        <a:t>(n = 5 )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 err="1"/>
                        <a:t>Nold</a:t>
                      </a:r>
                      <a:endParaRPr lang="it-IT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800" dirty="0"/>
                        <a:t>(n = 5 )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9572775"/>
                  </a:ext>
                </a:extLst>
              </a:tr>
              <a:tr h="361950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70.4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69.2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69.8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2688950"/>
                  </a:ext>
                </a:extLst>
              </a:tr>
              <a:tr h="361950">
                <a:tc>
                  <a:txBody>
                    <a:bodyPr/>
                    <a:lstStyle/>
                    <a:p>
                      <a:pPr algn="ctr"/>
                      <a:r>
                        <a:rPr lang="it-IT" dirty="0" err="1"/>
                        <a:t>Education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15.2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15.6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15.4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2357697"/>
                  </a:ext>
                </a:extLst>
              </a:tr>
              <a:tr h="361950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Gender (F:M)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highlight>
                            <a:srgbClr val="FFFF00"/>
                          </a:highlight>
                        </a:rPr>
                        <a:t>3:3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2:3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2:3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8907840"/>
                  </a:ext>
                </a:extLst>
              </a:tr>
              <a:tr h="361950">
                <a:tc>
                  <a:txBody>
                    <a:bodyPr/>
                    <a:lstStyle/>
                    <a:p>
                      <a:pPr algn="ctr"/>
                      <a:r>
                        <a:rPr lang="it-IT" dirty="0" err="1"/>
                        <a:t>Abeta</a:t>
                      </a:r>
                      <a:r>
                        <a:rPr lang="it-IT" dirty="0"/>
                        <a:t>/tau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5.88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7.61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 err="1"/>
                        <a:t>na</a:t>
                      </a:r>
                      <a:endParaRPr lang="it-I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7781936"/>
                  </a:ext>
                </a:extLst>
              </a:tr>
              <a:tr h="361950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MMSE grezzo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27.5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600" dirty="0"/>
                        <a:t>25.8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600" dirty="0" err="1"/>
                        <a:t>na</a:t>
                      </a:r>
                      <a:endParaRPr lang="it-I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3045464"/>
                  </a:ext>
                </a:extLst>
              </a:tr>
            </a:tbl>
          </a:graphicData>
        </a:graphic>
      </p:graphicFrame>
      <p:sp>
        <p:nvSpPr>
          <p:cNvPr id="3" name="Titolo 1">
            <a:extLst>
              <a:ext uri="{FF2B5EF4-FFF2-40B4-BE49-F238E27FC236}">
                <a16:creationId xmlns:a16="http://schemas.microsoft.com/office/drawing/2014/main" id="{B761A19F-E8CD-290F-950D-3E6B38D034C0}"/>
              </a:ext>
            </a:extLst>
          </p:cNvPr>
          <p:cNvSpPr txBox="1">
            <a:spLocks/>
          </p:cNvSpPr>
          <p:nvPr/>
        </p:nvSpPr>
        <p:spPr>
          <a:xfrm>
            <a:off x="1657348" y="246632"/>
            <a:ext cx="8877300" cy="6302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b="1" dirty="0"/>
              <a:t>Small group demographics for preliminary evaluation </a:t>
            </a:r>
            <a:endParaRPr lang="it-IT" sz="3600" b="1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6CCA3019-BC7F-895D-6CE1-F4072EE8AF9A}"/>
              </a:ext>
            </a:extLst>
          </p:cNvPr>
          <p:cNvSpPr txBox="1"/>
          <p:nvPr/>
        </p:nvSpPr>
        <p:spPr>
          <a:xfrm>
            <a:off x="565696" y="3953449"/>
            <a:ext cx="26810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u="sng" dirty="0"/>
              <a:t>Soggetti ADMCI -</a:t>
            </a:r>
            <a:r>
              <a:rPr lang="it-IT" sz="2000" b="1" u="sng" dirty="0" err="1"/>
              <a:t>Sleep</a:t>
            </a:r>
            <a:endParaRPr lang="it-IT" sz="2000" b="1" u="sng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3983E266-6A5A-AB76-80D8-1A8E2A637490}"/>
              </a:ext>
            </a:extLst>
          </p:cNvPr>
          <p:cNvSpPr txBox="1"/>
          <p:nvPr/>
        </p:nvSpPr>
        <p:spPr>
          <a:xfrm>
            <a:off x="276248" y="5272471"/>
            <a:ext cx="706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- n 5 </a:t>
            </a:r>
          </a:p>
        </p:txBody>
      </p:sp>
      <p:sp>
        <p:nvSpPr>
          <p:cNvPr id="10" name="Parentesi graffa aperta 9">
            <a:extLst>
              <a:ext uri="{FF2B5EF4-FFF2-40B4-BE49-F238E27FC236}">
                <a16:creationId xmlns:a16="http://schemas.microsoft.com/office/drawing/2014/main" id="{90BBECC7-9204-C6A7-DB30-BBC84B490D7B}"/>
              </a:ext>
            </a:extLst>
          </p:cNvPr>
          <p:cNvSpPr/>
          <p:nvPr/>
        </p:nvSpPr>
        <p:spPr>
          <a:xfrm>
            <a:off x="950025" y="4579974"/>
            <a:ext cx="301841" cy="1755481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B3E3D271-2B0B-292C-4A9B-090AED0F00C6}"/>
              </a:ext>
            </a:extLst>
          </p:cNvPr>
          <p:cNvSpPr txBox="1"/>
          <p:nvPr/>
        </p:nvSpPr>
        <p:spPr>
          <a:xfrm>
            <a:off x="1341752" y="4701403"/>
            <a:ext cx="1905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it-IT" dirty="0"/>
              <a:t>Brescia 17</a:t>
            </a:r>
          </a:p>
          <a:p>
            <a:pPr marL="285750" indent="-285750">
              <a:buFontTx/>
              <a:buChar char="-"/>
            </a:pPr>
            <a:r>
              <a:rPr lang="it-IT" dirty="0"/>
              <a:t>Genova 09</a:t>
            </a:r>
          </a:p>
          <a:p>
            <a:pPr marL="285750" indent="-285750">
              <a:buFontTx/>
              <a:buChar char="-"/>
            </a:pPr>
            <a:r>
              <a:rPr lang="it-IT" dirty="0"/>
              <a:t>Marseille 01</a:t>
            </a:r>
          </a:p>
          <a:p>
            <a:pPr marL="285750" indent="-285750">
              <a:buFontTx/>
              <a:buChar char="-"/>
            </a:pPr>
            <a:r>
              <a:rPr lang="it-IT" dirty="0"/>
              <a:t>Marseille 17</a:t>
            </a:r>
          </a:p>
          <a:p>
            <a:pPr marL="285750" indent="-285750">
              <a:buFontTx/>
              <a:buChar char="-"/>
            </a:pPr>
            <a:r>
              <a:rPr lang="it-IT" dirty="0" err="1"/>
              <a:t>Thessaloniki</a:t>
            </a:r>
            <a:r>
              <a:rPr lang="it-IT" dirty="0"/>
              <a:t> 17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59A28D88-3D6E-57C9-1557-3BCDA21A2438}"/>
              </a:ext>
            </a:extLst>
          </p:cNvPr>
          <p:cNvSpPr txBox="1"/>
          <p:nvPr/>
        </p:nvSpPr>
        <p:spPr>
          <a:xfrm>
            <a:off x="4132485" y="5273048"/>
            <a:ext cx="706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- n 5 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2189FED9-1EA6-BB11-0350-38884D3C52ED}"/>
              </a:ext>
            </a:extLst>
          </p:cNvPr>
          <p:cNvSpPr txBox="1"/>
          <p:nvPr/>
        </p:nvSpPr>
        <p:spPr>
          <a:xfrm>
            <a:off x="4799973" y="3941780"/>
            <a:ext cx="31634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u="sng" dirty="0"/>
              <a:t>Soggetti ADMCI – NO </a:t>
            </a:r>
            <a:r>
              <a:rPr lang="it-IT" sz="2000" b="1" u="sng" dirty="0" err="1"/>
              <a:t>Sleep</a:t>
            </a:r>
            <a:endParaRPr lang="it-IT" sz="2000" b="1" u="sng" dirty="0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F7130001-E2E0-1AD5-60AE-6959A04D408D}"/>
              </a:ext>
            </a:extLst>
          </p:cNvPr>
          <p:cNvSpPr txBox="1"/>
          <p:nvPr/>
        </p:nvSpPr>
        <p:spPr>
          <a:xfrm>
            <a:off x="5259024" y="4650917"/>
            <a:ext cx="1905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it-IT" dirty="0"/>
              <a:t>Brescia 20</a:t>
            </a:r>
          </a:p>
          <a:p>
            <a:pPr marL="285750" indent="-285750">
              <a:buFontTx/>
              <a:buChar char="-"/>
            </a:pPr>
            <a:r>
              <a:rPr lang="it-IT" dirty="0"/>
              <a:t>Brescia 23</a:t>
            </a:r>
          </a:p>
          <a:p>
            <a:pPr marL="285750" indent="-285750">
              <a:buFontTx/>
              <a:buChar char="-"/>
            </a:pPr>
            <a:r>
              <a:rPr lang="it-IT" dirty="0"/>
              <a:t>Brescia 26</a:t>
            </a:r>
          </a:p>
          <a:p>
            <a:pPr marL="285750" indent="-285750">
              <a:buFontTx/>
              <a:buChar char="-"/>
            </a:pPr>
            <a:r>
              <a:rPr lang="it-IT" dirty="0"/>
              <a:t>Genova 02</a:t>
            </a:r>
          </a:p>
          <a:p>
            <a:pPr marL="285750" indent="-285750">
              <a:buFontTx/>
              <a:buChar char="-"/>
            </a:pPr>
            <a:r>
              <a:rPr lang="it-IT" dirty="0"/>
              <a:t>Lille 04</a:t>
            </a:r>
          </a:p>
        </p:txBody>
      </p:sp>
      <p:sp>
        <p:nvSpPr>
          <p:cNvPr id="15" name="Parentesi graffa aperta 14">
            <a:extLst>
              <a:ext uri="{FF2B5EF4-FFF2-40B4-BE49-F238E27FC236}">
                <a16:creationId xmlns:a16="http://schemas.microsoft.com/office/drawing/2014/main" id="{1322372A-41B3-9E2F-0BA7-69B3C96E6EB3}"/>
              </a:ext>
            </a:extLst>
          </p:cNvPr>
          <p:cNvSpPr/>
          <p:nvPr/>
        </p:nvSpPr>
        <p:spPr>
          <a:xfrm>
            <a:off x="4838999" y="4573316"/>
            <a:ext cx="301841" cy="1755481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F19DD788-449F-AFD5-20BD-E548A735A35B}"/>
              </a:ext>
            </a:extLst>
          </p:cNvPr>
          <p:cNvSpPr txBox="1"/>
          <p:nvPr/>
        </p:nvSpPr>
        <p:spPr>
          <a:xfrm>
            <a:off x="9238809" y="3965247"/>
            <a:ext cx="26810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b="1" u="sng" dirty="0" err="1"/>
              <a:t>Nold</a:t>
            </a:r>
            <a:endParaRPr lang="it-IT" sz="2000" b="1" u="sng" dirty="0"/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D905BAAB-1158-3348-4D44-1534277D47B2}"/>
              </a:ext>
            </a:extLst>
          </p:cNvPr>
          <p:cNvSpPr txBox="1"/>
          <p:nvPr/>
        </p:nvSpPr>
        <p:spPr>
          <a:xfrm>
            <a:off x="8885552" y="5204914"/>
            <a:ext cx="706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- n 5 </a:t>
            </a:r>
          </a:p>
        </p:txBody>
      </p:sp>
      <p:sp>
        <p:nvSpPr>
          <p:cNvPr id="18" name="Parentesi graffa aperta 17">
            <a:extLst>
              <a:ext uri="{FF2B5EF4-FFF2-40B4-BE49-F238E27FC236}">
                <a16:creationId xmlns:a16="http://schemas.microsoft.com/office/drawing/2014/main" id="{D20F3936-A93F-58B9-1B5F-3FFD247965D9}"/>
              </a:ext>
            </a:extLst>
          </p:cNvPr>
          <p:cNvSpPr/>
          <p:nvPr/>
        </p:nvSpPr>
        <p:spPr>
          <a:xfrm>
            <a:off x="9558589" y="4511839"/>
            <a:ext cx="301841" cy="1755481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46D0DD2E-A7AB-6AEE-7FA9-A517C312B448}"/>
              </a:ext>
            </a:extLst>
          </p:cNvPr>
          <p:cNvSpPr txBox="1"/>
          <p:nvPr/>
        </p:nvSpPr>
        <p:spPr>
          <a:xfrm>
            <a:off x="9951242" y="4650917"/>
            <a:ext cx="1905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it-IT" dirty="0" err="1"/>
              <a:t>Nold</a:t>
            </a:r>
            <a:r>
              <a:rPr lang="it-IT" dirty="0"/>
              <a:t> 1</a:t>
            </a:r>
          </a:p>
          <a:p>
            <a:pPr marL="285750" indent="-285750">
              <a:buFontTx/>
              <a:buChar char="-"/>
            </a:pPr>
            <a:r>
              <a:rPr lang="it-IT" dirty="0" err="1"/>
              <a:t>Nold</a:t>
            </a:r>
            <a:r>
              <a:rPr lang="it-IT" dirty="0"/>
              <a:t> 3</a:t>
            </a:r>
          </a:p>
          <a:p>
            <a:pPr marL="285750" indent="-285750">
              <a:buFontTx/>
              <a:buChar char="-"/>
            </a:pPr>
            <a:r>
              <a:rPr lang="it-IT" dirty="0" err="1"/>
              <a:t>Nold</a:t>
            </a:r>
            <a:r>
              <a:rPr lang="it-IT" dirty="0"/>
              <a:t> 4</a:t>
            </a:r>
          </a:p>
          <a:p>
            <a:pPr marL="285750" indent="-285750">
              <a:buFontTx/>
              <a:buChar char="-"/>
            </a:pPr>
            <a:r>
              <a:rPr lang="it-IT" dirty="0" err="1"/>
              <a:t>Nold</a:t>
            </a:r>
            <a:r>
              <a:rPr lang="it-IT" dirty="0"/>
              <a:t> 5</a:t>
            </a:r>
          </a:p>
          <a:p>
            <a:pPr marL="285750" indent="-285750">
              <a:buFontTx/>
              <a:buChar char="-"/>
            </a:pPr>
            <a:r>
              <a:rPr lang="it-IT" dirty="0" err="1"/>
              <a:t>Nold</a:t>
            </a:r>
            <a:r>
              <a:rPr lang="it-IT" dirty="0"/>
              <a:t> 6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80DAE77-D4D6-8507-BC52-27DD91C02A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3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471140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DF3BDC-3F49-12F5-C5BA-F05A12605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30</a:t>
            </a:fld>
            <a:endParaRPr lang="es-CO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6B27622-146F-31B0-ADEA-D90E939AF3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5475" y="426128"/>
            <a:ext cx="2676525" cy="2676525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6A208116-9CD2-AEEF-CECF-B456986DE241}"/>
              </a:ext>
            </a:extLst>
          </p:cNvPr>
          <p:cNvSpPr/>
          <p:nvPr/>
        </p:nvSpPr>
        <p:spPr>
          <a:xfrm>
            <a:off x="10206869" y="160871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68D7A6A-8B88-01EE-16BE-2CA5CFF50F0D}"/>
              </a:ext>
            </a:extLst>
          </p:cNvPr>
          <p:cNvSpPr/>
          <p:nvPr/>
        </p:nvSpPr>
        <p:spPr>
          <a:xfrm>
            <a:off x="10687004" y="162918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A4B8538-9D8E-F8B0-C937-F2AD25E053D3}"/>
              </a:ext>
            </a:extLst>
          </p:cNvPr>
          <p:cNvSpPr/>
          <p:nvPr/>
        </p:nvSpPr>
        <p:spPr>
          <a:xfrm>
            <a:off x="11205607" y="1615061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1F6DE7E-B8EB-0776-AF2C-3D8962AF2EC5}"/>
              </a:ext>
            </a:extLst>
          </p:cNvPr>
          <p:cNvSpPr/>
          <p:nvPr/>
        </p:nvSpPr>
        <p:spPr>
          <a:xfrm>
            <a:off x="10175093" y="211182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1C9D90B-03B0-1D30-6102-9A90728188C3}"/>
              </a:ext>
            </a:extLst>
          </p:cNvPr>
          <p:cNvSpPr/>
          <p:nvPr/>
        </p:nvSpPr>
        <p:spPr>
          <a:xfrm>
            <a:off x="10681921" y="212157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509CE71-962B-4DF9-F444-04FADFCF0EBE}"/>
              </a:ext>
            </a:extLst>
          </p:cNvPr>
          <p:cNvSpPr/>
          <p:nvPr/>
        </p:nvSpPr>
        <p:spPr>
          <a:xfrm>
            <a:off x="11223363" y="214820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4505B55-C8EB-6778-A931-3B7F24273FA2}"/>
              </a:ext>
            </a:extLst>
          </p:cNvPr>
          <p:cNvSpPr/>
          <p:nvPr/>
        </p:nvSpPr>
        <p:spPr>
          <a:xfrm>
            <a:off x="10330453" y="257357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E5555A39-423A-8C30-8E91-E0724097E209}"/>
              </a:ext>
            </a:extLst>
          </p:cNvPr>
          <p:cNvSpPr/>
          <p:nvPr/>
        </p:nvSpPr>
        <p:spPr>
          <a:xfrm>
            <a:off x="11075437" y="256694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0" name="Rectángulo 1">
            <a:extLst>
              <a:ext uri="{FF2B5EF4-FFF2-40B4-BE49-F238E27FC236}">
                <a16:creationId xmlns:a16="http://schemas.microsoft.com/office/drawing/2014/main" id="{9AE50175-E679-6639-6C44-C8947AF03EF7}"/>
              </a:ext>
            </a:extLst>
          </p:cNvPr>
          <p:cNvSpPr/>
          <p:nvPr/>
        </p:nvSpPr>
        <p:spPr>
          <a:xfrm>
            <a:off x="10560540" y="60131"/>
            <a:ext cx="535724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CPO</a:t>
            </a:r>
            <a:endParaRPr lang="es-E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6E91C2D-DFB2-923A-C44B-F5CF6C2BAC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1792636"/>
              </p:ext>
            </p:extLst>
          </p:nvPr>
        </p:nvGraphicFramePr>
        <p:xfrm>
          <a:off x="10240863" y="3636585"/>
          <a:ext cx="1193800" cy="2095500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596900">
                  <a:extLst>
                    <a:ext uri="{9D8B030D-6E8A-4147-A177-3AD203B41FA5}">
                      <a16:colId xmlns:a16="http://schemas.microsoft.com/office/drawing/2014/main" val="2823684023"/>
                    </a:ext>
                  </a:extLst>
                </a:gridCol>
                <a:gridCol w="596900">
                  <a:extLst>
                    <a:ext uri="{9D8B030D-6E8A-4147-A177-3AD203B41FA5}">
                      <a16:colId xmlns:a16="http://schemas.microsoft.com/office/drawing/2014/main" val="209851980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TF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IAF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147854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5,5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7524938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66223531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1227167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1199023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232572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282446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3809377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493362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919399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38877382"/>
                  </a:ext>
                </a:extLst>
              </a:tr>
            </a:tbl>
          </a:graphicData>
        </a:graphic>
      </p:graphicFrame>
      <p:sp>
        <p:nvSpPr>
          <p:cNvPr id="2" name="Rectángulo 1">
            <a:extLst>
              <a:ext uri="{FF2B5EF4-FFF2-40B4-BE49-F238E27FC236}">
                <a16:creationId xmlns:a16="http://schemas.microsoft.com/office/drawing/2014/main" id="{3626FA62-DD21-795E-DABC-C07C73553508}"/>
              </a:ext>
            </a:extLst>
          </p:cNvPr>
          <p:cNvSpPr/>
          <p:nvPr/>
        </p:nvSpPr>
        <p:spPr>
          <a:xfrm>
            <a:off x="0" y="0"/>
            <a:ext cx="356219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Thessaloniki</a:t>
            </a:r>
            <a:r>
              <a:rPr lang="es-E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17</a:t>
            </a:r>
          </a:p>
        </p:txBody>
      </p:sp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61DF44F4-198E-B152-7C6E-9C1A70D4C49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5" t="10410" r="8461" b="8591"/>
          <a:stretch/>
        </p:blipFill>
        <p:spPr>
          <a:xfrm>
            <a:off x="5156261" y="841942"/>
            <a:ext cx="4110226" cy="3240000"/>
          </a:xfrm>
          <a:prstGeom prst="rect">
            <a:avLst/>
          </a:prstGeom>
        </p:spPr>
      </p:pic>
      <p:pic>
        <p:nvPicPr>
          <p:cNvPr id="7" name="Imagen 6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33585F60-EA4A-7B89-B12E-BB4E6CE2535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94" t="9178" r="1791" b="5723"/>
          <a:stretch/>
        </p:blipFill>
        <p:spPr>
          <a:xfrm>
            <a:off x="431668" y="769441"/>
            <a:ext cx="4104902" cy="3087198"/>
          </a:xfrm>
          <a:prstGeom prst="rect">
            <a:avLst/>
          </a:prstGeom>
        </p:spPr>
      </p:pic>
      <p:pic>
        <p:nvPicPr>
          <p:cNvPr id="11" name="Imagen 10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FE5FFB54-1391-64F2-EB24-6478E88660E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9" t="9178" r="2599" b="5723"/>
          <a:stretch/>
        </p:blipFill>
        <p:spPr>
          <a:xfrm>
            <a:off x="508471" y="3915499"/>
            <a:ext cx="3708400" cy="2805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6329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4E3B40C5-FEA9-FF08-17AE-038C3D55A455}"/>
              </a:ext>
            </a:extLst>
          </p:cNvPr>
          <p:cNvSpPr/>
          <p:nvPr/>
        </p:nvSpPr>
        <p:spPr>
          <a:xfrm>
            <a:off x="0" y="13964"/>
            <a:ext cx="2392578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Brescia20</a:t>
            </a:r>
            <a:endParaRPr lang="es-ES" sz="4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DF3BDC-3F49-12F5-C5BA-F05A12605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31</a:t>
            </a:fld>
            <a:endParaRPr lang="es-CO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AA9F714-2AE1-C5A6-1094-A759B48795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5475" y="390618"/>
            <a:ext cx="2676525" cy="2676525"/>
          </a:xfrm>
          <a:prstGeom prst="rect">
            <a:avLst/>
          </a:prstGeom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4CE30C4C-49AF-B280-4D3B-7470945CDC9C}"/>
              </a:ext>
            </a:extLst>
          </p:cNvPr>
          <p:cNvSpPr/>
          <p:nvPr/>
        </p:nvSpPr>
        <p:spPr>
          <a:xfrm>
            <a:off x="10402918" y="658539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8A5E677-88E1-0CC8-9CB1-599FB4151939}"/>
              </a:ext>
            </a:extLst>
          </p:cNvPr>
          <p:cNvSpPr/>
          <p:nvPr/>
        </p:nvSpPr>
        <p:spPr>
          <a:xfrm>
            <a:off x="10986739" y="65853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5C71EA9-84AE-432A-679D-08FFF66C277E}"/>
              </a:ext>
            </a:extLst>
          </p:cNvPr>
          <p:cNvSpPr/>
          <p:nvPr/>
        </p:nvSpPr>
        <p:spPr>
          <a:xfrm>
            <a:off x="10695252" y="106838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BFE5035-DAE0-7153-AF8D-5C58C30A9F11}"/>
              </a:ext>
            </a:extLst>
          </p:cNvPr>
          <p:cNvSpPr/>
          <p:nvPr/>
        </p:nvSpPr>
        <p:spPr>
          <a:xfrm>
            <a:off x="9947899" y="94706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0514586-D91B-95B3-17A8-B48E3D03AE34}"/>
              </a:ext>
            </a:extLst>
          </p:cNvPr>
          <p:cNvSpPr/>
          <p:nvPr/>
        </p:nvSpPr>
        <p:spPr>
          <a:xfrm>
            <a:off x="10175093" y="108547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23B77F8-786D-2E5B-A8C1-896E960823ED}"/>
              </a:ext>
            </a:extLst>
          </p:cNvPr>
          <p:cNvSpPr/>
          <p:nvPr/>
        </p:nvSpPr>
        <p:spPr>
          <a:xfrm>
            <a:off x="9696403" y="150125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CDFFAF88-D979-8B98-5E7E-6F279599AA19}"/>
              </a:ext>
            </a:extLst>
          </p:cNvPr>
          <p:cNvSpPr/>
          <p:nvPr/>
        </p:nvSpPr>
        <p:spPr>
          <a:xfrm>
            <a:off x="9802194" y="2167879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D9ABBEEF-D367-3B0B-16FB-2B80FB3D2CBE}"/>
              </a:ext>
            </a:extLst>
          </p:cNvPr>
          <p:cNvSpPr/>
          <p:nvPr/>
        </p:nvSpPr>
        <p:spPr>
          <a:xfrm>
            <a:off x="10206869" y="157320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01DC9728-711D-8745-0CAB-B7B9F1B1E751}"/>
              </a:ext>
            </a:extLst>
          </p:cNvPr>
          <p:cNvSpPr/>
          <p:nvPr/>
        </p:nvSpPr>
        <p:spPr>
          <a:xfrm>
            <a:off x="10687004" y="159367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91A23C0-02A4-0AFB-7CB0-F15D50661A96}"/>
              </a:ext>
            </a:extLst>
          </p:cNvPr>
          <p:cNvSpPr/>
          <p:nvPr/>
        </p:nvSpPr>
        <p:spPr>
          <a:xfrm>
            <a:off x="11205607" y="1579551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3005499-4AA4-EBF2-91F9-5D15B85F81E0}"/>
              </a:ext>
            </a:extLst>
          </p:cNvPr>
          <p:cNvSpPr/>
          <p:nvPr/>
        </p:nvSpPr>
        <p:spPr>
          <a:xfrm>
            <a:off x="11215411" y="108547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491DADD9-2CEB-09CF-A6EB-BE876BC84289}"/>
              </a:ext>
            </a:extLst>
          </p:cNvPr>
          <p:cNvSpPr/>
          <p:nvPr/>
        </p:nvSpPr>
        <p:spPr>
          <a:xfrm>
            <a:off x="11446305" y="94706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F28E211D-2E3C-D250-43C2-8BE60F2CA9C0}"/>
              </a:ext>
            </a:extLst>
          </p:cNvPr>
          <p:cNvSpPr/>
          <p:nvPr/>
        </p:nvSpPr>
        <p:spPr>
          <a:xfrm>
            <a:off x="11724210" y="148965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6475E84-EF44-A84E-1D51-FDA0A0C8F951}"/>
              </a:ext>
            </a:extLst>
          </p:cNvPr>
          <p:cNvSpPr/>
          <p:nvPr/>
        </p:nvSpPr>
        <p:spPr>
          <a:xfrm>
            <a:off x="10175093" y="207631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5540C772-7D9A-84A8-3BE3-D326DCAF1B55}"/>
              </a:ext>
            </a:extLst>
          </p:cNvPr>
          <p:cNvSpPr/>
          <p:nvPr/>
        </p:nvSpPr>
        <p:spPr>
          <a:xfrm>
            <a:off x="10681921" y="208606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F5701B53-6925-6212-F9BE-028C1BB744CF}"/>
              </a:ext>
            </a:extLst>
          </p:cNvPr>
          <p:cNvSpPr/>
          <p:nvPr/>
        </p:nvSpPr>
        <p:spPr>
          <a:xfrm>
            <a:off x="11223363" y="211269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DE501EF3-B161-1E05-2E17-C442B0A645D9}"/>
              </a:ext>
            </a:extLst>
          </p:cNvPr>
          <p:cNvSpPr/>
          <p:nvPr/>
        </p:nvSpPr>
        <p:spPr>
          <a:xfrm>
            <a:off x="11575031" y="225176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A82518B5-021A-393A-130A-57F7B329FD47}"/>
              </a:ext>
            </a:extLst>
          </p:cNvPr>
          <p:cNvSpPr/>
          <p:nvPr/>
        </p:nvSpPr>
        <p:spPr>
          <a:xfrm>
            <a:off x="10330453" y="253806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018AC6B2-AAB2-580D-E291-723F843C01CB}"/>
              </a:ext>
            </a:extLst>
          </p:cNvPr>
          <p:cNvSpPr/>
          <p:nvPr/>
        </p:nvSpPr>
        <p:spPr>
          <a:xfrm>
            <a:off x="11075437" y="253143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9" name="Rectángulo 1">
            <a:extLst>
              <a:ext uri="{FF2B5EF4-FFF2-40B4-BE49-F238E27FC236}">
                <a16:creationId xmlns:a16="http://schemas.microsoft.com/office/drawing/2014/main" id="{435E1D92-85DF-DC99-39B4-3A53DB58E9B1}"/>
              </a:ext>
            </a:extLst>
          </p:cNvPr>
          <p:cNvSpPr/>
          <p:nvPr/>
        </p:nvSpPr>
        <p:spPr>
          <a:xfrm>
            <a:off x="10467567" y="60131"/>
            <a:ext cx="721671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Global</a:t>
            </a:r>
            <a:endParaRPr lang="es-E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D7C2EE9-7E9F-30D5-01DA-3FE2952673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5741568"/>
              </p:ext>
            </p:extLst>
          </p:nvPr>
        </p:nvGraphicFramePr>
        <p:xfrm>
          <a:off x="10240863" y="3636585"/>
          <a:ext cx="1193800" cy="2095500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596900">
                  <a:extLst>
                    <a:ext uri="{9D8B030D-6E8A-4147-A177-3AD203B41FA5}">
                      <a16:colId xmlns:a16="http://schemas.microsoft.com/office/drawing/2014/main" val="2823684023"/>
                    </a:ext>
                  </a:extLst>
                </a:gridCol>
                <a:gridCol w="596900">
                  <a:extLst>
                    <a:ext uri="{9D8B030D-6E8A-4147-A177-3AD203B41FA5}">
                      <a16:colId xmlns:a16="http://schemas.microsoft.com/office/drawing/2014/main" val="209851980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TF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IAF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147854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8,5</a:t>
                      </a: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7524938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9106637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1227167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1199023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8,5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232572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9,5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282446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9,5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3809377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9,5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493362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919399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38877382"/>
                  </a:ext>
                </a:extLst>
              </a:tr>
            </a:tbl>
          </a:graphicData>
        </a:graphic>
      </p:graphicFrame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C144C839-A76C-E156-5614-2D619477CAF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04" t="11420" r="8462" b="9011"/>
          <a:stretch/>
        </p:blipFill>
        <p:spPr>
          <a:xfrm>
            <a:off x="5553548" y="237385"/>
            <a:ext cx="3698844" cy="2885243"/>
          </a:xfrm>
          <a:prstGeom prst="rect">
            <a:avLst/>
          </a:prstGeom>
        </p:spPr>
      </p:pic>
      <p:pic>
        <p:nvPicPr>
          <p:cNvPr id="10" name="Imagen 9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880B434B-A305-79C7-EBC1-E3163A41A99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8" t="9150" r="1427" b="5200"/>
          <a:stretch/>
        </p:blipFill>
        <p:spPr>
          <a:xfrm>
            <a:off x="0" y="2722351"/>
            <a:ext cx="5484212" cy="4126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58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DF3BDC-3F49-12F5-C5BA-F05A12605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32</a:t>
            </a:fld>
            <a:endParaRPr lang="es-CO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6B27622-146F-31B0-ADEA-D90E939AF3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5475" y="426128"/>
            <a:ext cx="2676525" cy="2676525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6A208116-9CD2-AEEF-CECF-B456986DE241}"/>
              </a:ext>
            </a:extLst>
          </p:cNvPr>
          <p:cNvSpPr/>
          <p:nvPr/>
        </p:nvSpPr>
        <p:spPr>
          <a:xfrm>
            <a:off x="10206869" y="160871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68D7A6A-8B88-01EE-16BE-2CA5CFF50F0D}"/>
              </a:ext>
            </a:extLst>
          </p:cNvPr>
          <p:cNvSpPr/>
          <p:nvPr/>
        </p:nvSpPr>
        <p:spPr>
          <a:xfrm>
            <a:off x="10687004" y="162918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A4B8538-9D8E-F8B0-C937-F2AD25E053D3}"/>
              </a:ext>
            </a:extLst>
          </p:cNvPr>
          <p:cNvSpPr/>
          <p:nvPr/>
        </p:nvSpPr>
        <p:spPr>
          <a:xfrm>
            <a:off x="11205607" y="1615061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1F6DE7E-B8EB-0776-AF2C-3D8962AF2EC5}"/>
              </a:ext>
            </a:extLst>
          </p:cNvPr>
          <p:cNvSpPr/>
          <p:nvPr/>
        </p:nvSpPr>
        <p:spPr>
          <a:xfrm>
            <a:off x="10175093" y="211182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1C9D90B-03B0-1D30-6102-9A90728188C3}"/>
              </a:ext>
            </a:extLst>
          </p:cNvPr>
          <p:cNvSpPr/>
          <p:nvPr/>
        </p:nvSpPr>
        <p:spPr>
          <a:xfrm>
            <a:off x="10681921" y="212157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509CE71-962B-4DF9-F444-04FADFCF0EBE}"/>
              </a:ext>
            </a:extLst>
          </p:cNvPr>
          <p:cNvSpPr/>
          <p:nvPr/>
        </p:nvSpPr>
        <p:spPr>
          <a:xfrm>
            <a:off x="11223363" y="214820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4505B55-C8EB-6778-A931-3B7F24273FA2}"/>
              </a:ext>
            </a:extLst>
          </p:cNvPr>
          <p:cNvSpPr/>
          <p:nvPr/>
        </p:nvSpPr>
        <p:spPr>
          <a:xfrm>
            <a:off x="10330453" y="257357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E5555A39-423A-8C30-8E91-E0724097E209}"/>
              </a:ext>
            </a:extLst>
          </p:cNvPr>
          <p:cNvSpPr/>
          <p:nvPr/>
        </p:nvSpPr>
        <p:spPr>
          <a:xfrm>
            <a:off x="11075437" y="256694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0" name="Rectángulo 1">
            <a:extLst>
              <a:ext uri="{FF2B5EF4-FFF2-40B4-BE49-F238E27FC236}">
                <a16:creationId xmlns:a16="http://schemas.microsoft.com/office/drawing/2014/main" id="{9AE50175-E679-6639-6C44-C8947AF03EF7}"/>
              </a:ext>
            </a:extLst>
          </p:cNvPr>
          <p:cNvSpPr/>
          <p:nvPr/>
        </p:nvSpPr>
        <p:spPr>
          <a:xfrm>
            <a:off x="10560540" y="60131"/>
            <a:ext cx="535724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CPO</a:t>
            </a:r>
            <a:endParaRPr lang="es-E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6E91C2D-DFB2-923A-C44B-F5CF6C2BAC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9200264"/>
              </p:ext>
            </p:extLst>
          </p:nvPr>
        </p:nvGraphicFramePr>
        <p:xfrm>
          <a:off x="10240863" y="3636585"/>
          <a:ext cx="1193800" cy="2095500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596900">
                  <a:extLst>
                    <a:ext uri="{9D8B030D-6E8A-4147-A177-3AD203B41FA5}">
                      <a16:colId xmlns:a16="http://schemas.microsoft.com/office/drawing/2014/main" val="2823684023"/>
                    </a:ext>
                  </a:extLst>
                </a:gridCol>
                <a:gridCol w="596900">
                  <a:extLst>
                    <a:ext uri="{9D8B030D-6E8A-4147-A177-3AD203B41FA5}">
                      <a16:colId xmlns:a16="http://schemas.microsoft.com/office/drawing/2014/main" val="209851980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TF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IAF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147854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8,5</a:t>
                      </a: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7524938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6223531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11,5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1227167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1199023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8,5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232572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282446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3809377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493362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919399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38877382"/>
                  </a:ext>
                </a:extLst>
              </a:tr>
            </a:tbl>
          </a:graphicData>
        </a:graphic>
      </p:graphicFrame>
      <p:sp>
        <p:nvSpPr>
          <p:cNvPr id="2" name="Rectángulo 1">
            <a:extLst>
              <a:ext uri="{FF2B5EF4-FFF2-40B4-BE49-F238E27FC236}">
                <a16:creationId xmlns:a16="http://schemas.microsoft.com/office/drawing/2014/main" id="{3626FA62-DD21-795E-DABC-C07C73553508}"/>
              </a:ext>
            </a:extLst>
          </p:cNvPr>
          <p:cNvSpPr/>
          <p:nvPr/>
        </p:nvSpPr>
        <p:spPr>
          <a:xfrm>
            <a:off x="0" y="0"/>
            <a:ext cx="2392578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Brescia20</a:t>
            </a:r>
            <a:endParaRPr lang="es-ES" sz="4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5CA51F5B-CD16-45E5-9614-4E9E2762841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6" t="11138" r="8461" b="8409"/>
          <a:stretch/>
        </p:blipFill>
        <p:spPr>
          <a:xfrm>
            <a:off x="5039123" y="912062"/>
            <a:ext cx="4123465" cy="3240000"/>
          </a:xfrm>
          <a:prstGeom prst="rect">
            <a:avLst/>
          </a:prstGeom>
        </p:spPr>
      </p:pic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93D5B114-EA0B-270E-ACEA-5EFBDF98DE6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3" t="13154" r="9763" b="8201"/>
          <a:stretch/>
        </p:blipFill>
        <p:spPr>
          <a:xfrm>
            <a:off x="4192818" y="4196350"/>
            <a:ext cx="2776260" cy="2160000"/>
          </a:xfrm>
          <a:prstGeom prst="rect">
            <a:avLst/>
          </a:prstGeom>
        </p:spPr>
      </p:pic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2B778250-6355-1A13-A788-6B404683AA9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0" t="14054" r="7900" b="8501"/>
          <a:stretch/>
        </p:blipFill>
        <p:spPr>
          <a:xfrm>
            <a:off x="7056750" y="4196350"/>
            <a:ext cx="2896744" cy="2160000"/>
          </a:xfrm>
          <a:prstGeom prst="rect">
            <a:avLst/>
          </a:prstGeom>
        </p:spPr>
      </p:pic>
      <p:pic>
        <p:nvPicPr>
          <p:cNvPr id="12" name="Imagen 11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E3CF9898-B3FF-006E-F1D9-11804DED047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8" t="9178" r="1791" b="5723"/>
          <a:stretch/>
        </p:blipFill>
        <p:spPr>
          <a:xfrm>
            <a:off x="62895" y="740492"/>
            <a:ext cx="4196247" cy="3149600"/>
          </a:xfrm>
          <a:prstGeom prst="rect">
            <a:avLst/>
          </a:prstGeom>
        </p:spPr>
      </p:pic>
      <p:pic>
        <p:nvPicPr>
          <p:cNvPr id="14" name="Imagen 13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AEA80FB3-1184-99F0-DF6C-CDD4658D952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8" t="8879" r="1514" b="5724"/>
          <a:stretch/>
        </p:blipFill>
        <p:spPr>
          <a:xfrm>
            <a:off x="349397" y="3945094"/>
            <a:ext cx="3545348" cy="2662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5243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E803C2-9C81-14C7-A0E5-0546FD1D9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33</a:t>
            </a:fld>
            <a:endParaRPr lang="es-CO"/>
          </a:p>
        </p:txBody>
      </p:sp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C5F46B94-D3EE-A3FA-71B3-3451157988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4" t="14354" r="7644" b="8801"/>
          <a:stretch/>
        </p:blipFill>
        <p:spPr>
          <a:xfrm>
            <a:off x="1876927" y="136525"/>
            <a:ext cx="2910937" cy="2160000"/>
          </a:xfrm>
          <a:prstGeom prst="rect">
            <a:avLst/>
          </a:prstGeom>
        </p:spPr>
      </p:pic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900E47E4-420B-FEB6-1109-396FF67883F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0" t="13754" r="9762" b="8801"/>
          <a:stretch/>
        </p:blipFill>
        <p:spPr>
          <a:xfrm>
            <a:off x="4787864" y="136525"/>
            <a:ext cx="2836047" cy="2160000"/>
          </a:xfrm>
          <a:prstGeom prst="rect">
            <a:avLst/>
          </a:prstGeom>
        </p:spPr>
      </p:pic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2303D6B3-55D8-665A-22E2-B0A82543E26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4" t="13454" r="9762" b="8501"/>
          <a:stretch/>
        </p:blipFill>
        <p:spPr>
          <a:xfrm>
            <a:off x="7698801" y="136525"/>
            <a:ext cx="2797616" cy="2160000"/>
          </a:xfrm>
          <a:prstGeom prst="rect">
            <a:avLst/>
          </a:prstGeom>
        </p:spPr>
      </p:pic>
      <p:pic>
        <p:nvPicPr>
          <p:cNvPr id="10" name="Picture 9" descr="Chart, line chart&#10;&#10;Description automatically generated">
            <a:extLst>
              <a:ext uri="{FF2B5EF4-FFF2-40B4-BE49-F238E27FC236}">
                <a16:creationId xmlns:a16="http://schemas.microsoft.com/office/drawing/2014/main" id="{128B8A7D-7C36-E547-AC06-370391A27A2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7" t="13754" r="9762" b="8500"/>
          <a:stretch/>
        </p:blipFill>
        <p:spPr>
          <a:xfrm>
            <a:off x="1924016" y="2349000"/>
            <a:ext cx="2816757" cy="2160000"/>
          </a:xfrm>
          <a:prstGeom prst="rect">
            <a:avLst/>
          </a:prstGeom>
        </p:spPr>
      </p:pic>
      <p:pic>
        <p:nvPicPr>
          <p:cNvPr id="12" name="Picture 11" descr="Chart, line chart&#10;&#10;Description automatically generated">
            <a:extLst>
              <a:ext uri="{FF2B5EF4-FFF2-40B4-BE49-F238E27FC236}">
                <a16:creationId xmlns:a16="http://schemas.microsoft.com/office/drawing/2014/main" id="{7057C3F6-8BB7-BDC7-F90B-AB9A7B2377E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0" t="14354" r="9762" b="8501"/>
          <a:stretch/>
        </p:blipFill>
        <p:spPr>
          <a:xfrm>
            <a:off x="4843079" y="2335462"/>
            <a:ext cx="2821868" cy="2160000"/>
          </a:xfrm>
          <a:prstGeom prst="rect">
            <a:avLst/>
          </a:prstGeom>
        </p:spPr>
      </p:pic>
      <p:pic>
        <p:nvPicPr>
          <p:cNvPr id="14" name="Picture 13" descr="Chart, line chart&#10;&#10;Description automatically generated">
            <a:extLst>
              <a:ext uri="{FF2B5EF4-FFF2-40B4-BE49-F238E27FC236}">
                <a16:creationId xmlns:a16="http://schemas.microsoft.com/office/drawing/2014/main" id="{A37314B7-5581-9CD2-7035-CDF8CB0E9EE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3" t="13754" r="9763" b="8801"/>
          <a:stretch/>
        </p:blipFill>
        <p:spPr>
          <a:xfrm>
            <a:off x="7767253" y="2335462"/>
            <a:ext cx="2819303" cy="2160000"/>
          </a:xfrm>
          <a:prstGeom prst="rect">
            <a:avLst/>
          </a:prstGeom>
        </p:spPr>
      </p:pic>
      <p:pic>
        <p:nvPicPr>
          <p:cNvPr id="16" name="Picture 15" descr="Chart, line chart&#10;&#10;Description automatically generated">
            <a:extLst>
              <a:ext uri="{FF2B5EF4-FFF2-40B4-BE49-F238E27FC236}">
                <a16:creationId xmlns:a16="http://schemas.microsoft.com/office/drawing/2014/main" id="{A5142CDC-210D-31B3-2386-00027E10D86B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3" t="13154" r="9763" b="8201"/>
          <a:stretch/>
        </p:blipFill>
        <p:spPr>
          <a:xfrm>
            <a:off x="3454949" y="4561475"/>
            <a:ext cx="2776260" cy="2160000"/>
          </a:xfrm>
          <a:prstGeom prst="rect">
            <a:avLst/>
          </a:prstGeom>
        </p:spPr>
      </p:pic>
      <p:pic>
        <p:nvPicPr>
          <p:cNvPr id="18" name="Picture 17" descr="Chart, line chart&#10;&#10;Description automatically generated">
            <a:extLst>
              <a:ext uri="{FF2B5EF4-FFF2-40B4-BE49-F238E27FC236}">
                <a16:creationId xmlns:a16="http://schemas.microsoft.com/office/drawing/2014/main" id="{2030790F-78BD-27ED-48D5-76657E488B2A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0" t="14054" r="7900" b="8501"/>
          <a:stretch/>
        </p:blipFill>
        <p:spPr>
          <a:xfrm>
            <a:off x="6318881" y="4561475"/>
            <a:ext cx="2896744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713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4E3B40C5-FEA9-FF08-17AE-038C3D55A455}"/>
              </a:ext>
            </a:extLst>
          </p:cNvPr>
          <p:cNvSpPr/>
          <p:nvPr/>
        </p:nvSpPr>
        <p:spPr>
          <a:xfrm>
            <a:off x="0" y="13964"/>
            <a:ext cx="2392579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Brescia23</a:t>
            </a:r>
            <a:endParaRPr lang="es-ES" sz="4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DF3BDC-3F49-12F5-C5BA-F05A12605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34</a:t>
            </a:fld>
            <a:endParaRPr lang="es-CO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AA9F714-2AE1-C5A6-1094-A759B48795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5475" y="390618"/>
            <a:ext cx="2676525" cy="2676525"/>
          </a:xfrm>
          <a:prstGeom prst="rect">
            <a:avLst/>
          </a:prstGeom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4CE30C4C-49AF-B280-4D3B-7470945CDC9C}"/>
              </a:ext>
            </a:extLst>
          </p:cNvPr>
          <p:cNvSpPr/>
          <p:nvPr/>
        </p:nvSpPr>
        <p:spPr>
          <a:xfrm>
            <a:off x="10402918" y="658539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8A5E677-88E1-0CC8-9CB1-599FB4151939}"/>
              </a:ext>
            </a:extLst>
          </p:cNvPr>
          <p:cNvSpPr/>
          <p:nvPr/>
        </p:nvSpPr>
        <p:spPr>
          <a:xfrm>
            <a:off x="10986739" y="65853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5C71EA9-84AE-432A-679D-08FFF66C277E}"/>
              </a:ext>
            </a:extLst>
          </p:cNvPr>
          <p:cNvSpPr/>
          <p:nvPr/>
        </p:nvSpPr>
        <p:spPr>
          <a:xfrm>
            <a:off x="10695252" y="106838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BFE5035-DAE0-7153-AF8D-5C58C30A9F11}"/>
              </a:ext>
            </a:extLst>
          </p:cNvPr>
          <p:cNvSpPr/>
          <p:nvPr/>
        </p:nvSpPr>
        <p:spPr>
          <a:xfrm>
            <a:off x="9947899" y="94706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0514586-D91B-95B3-17A8-B48E3D03AE34}"/>
              </a:ext>
            </a:extLst>
          </p:cNvPr>
          <p:cNvSpPr/>
          <p:nvPr/>
        </p:nvSpPr>
        <p:spPr>
          <a:xfrm>
            <a:off x="10175093" y="108547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23B77F8-786D-2E5B-A8C1-896E960823ED}"/>
              </a:ext>
            </a:extLst>
          </p:cNvPr>
          <p:cNvSpPr/>
          <p:nvPr/>
        </p:nvSpPr>
        <p:spPr>
          <a:xfrm>
            <a:off x="9696403" y="150125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CDFFAF88-D979-8B98-5E7E-6F279599AA19}"/>
              </a:ext>
            </a:extLst>
          </p:cNvPr>
          <p:cNvSpPr/>
          <p:nvPr/>
        </p:nvSpPr>
        <p:spPr>
          <a:xfrm>
            <a:off x="9802194" y="2167879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D9ABBEEF-D367-3B0B-16FB-2B80FB3D2CBE}"/>
              </a:ext>
            </a:extLst>
          </p:cNvPr>
          <p:cNvSpPr/>
          <p:nvPr/>
        </p:nvSpPr>
        <p:spPr>
          <a:xfrm>
            <a:off x="10206869" y="157320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01DC9728-711D-8745-0CAB-B7B9F1B1E751}"/>
              </a:ext>
            </a:extLst>
          </p:cNvPr>
          <p:cNvSpPr/>
          <p:nvPr/>
        </p:nvSpPr>
        <p:spPr>
          <a:xfrm>
            <a:off x="10687004" y="159367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91A23C0-02A4-0AFB-7CB0-F15D50661A96}"/>
              </a:ext>
            </a:extLst>
          </p:cNvPr>
          <p:cNvSpPr/>
          <p:nvPr/>
        </p:nvSpPr>
        <p:spPr>
          <a:xfrm>
            <a:off x="11205607" y="1579551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3005499-4AA4-EBF2-91F9-5D15B85F81E0}"/>
              </a:ext>
            </a:extLst>
          </p:cNvPr>
          <p:cNvSpPr/>
          <p:nvPr/>
        </p:nvSpPr>
        <p:spPr>
          <a:xfrm>
            <a:off x="11215411" y="108547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491DADD9-2CEB-09CF-A6EB-BE876BC84289}"/>
              </a:ext>
            </a:extLst>
          </p:cNvPr>
          <p:cNvSpPr/>
          <p:nvPr/>
        </p:nvSpPr>
        <p:spPr>
          <a:xfrm>
            <a:off x="11446305" y="94706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F28E211D-2E3C-D250-43C2-8BE60F2CA9C0}"/>
              </a:ext>
            </a:extLst>
          </p:cNvPr>
          <p:cNvSpPr/>
          <p:nvPr/>
        </p:nvSpPr>
        <p:spPr>
          <a:xfrm>
            <a:off x="11724210" y="148965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6475E84-EF44-A84E-1D51-FDA0A0C8F951}"/>
              </a:ext>
            </a:extLst>
          </p:cNvPr>
          <p:cNvSpPr/>
          <p:nvPr/>
        </p:nvSpPr>
        <p:spPr>
          <a:xfrm>
            <a:off x="10175093" y="207631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5540C772-7D9A-84A8-3BE3-D326DCAF1B55}"/>
              </a:ext>
            </a:extLst>
          </p:cNvPr>
          <p:cNvSpPr/>
          <p:nvPr/>
        </p:nvSpPr>
        <p:spPr>
          <a:xfrm>
            <a:off x="10681921" y="208606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F5701B53-6925-6212-F9BE-028C1BB744CF}"/>
              </a:ext>
            </a:extLst>
          </p:cNvPr>
          <p:cNvSpPr/>
          <p:nvPr/>
        </p:nvSpPr>
        <p:spPr>
          <a:xfrm>
            <a:off x="11223363" y="211269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DE501EF3-B161-1E05-2E17-C442B0A645D9}"/>
              </a:ext>
            </a:extLst>
          </p:cNvPr>
          <p:cNvSpPr/>
          <p:nvPr/>
        </p:nvSpPr>
        <p:spPr>
          <a:xfrm>
            <a:off x="11575031" y="225176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A82518B5-021A-393A-130A-57F7B329FD47}"/>
              </a:ext>
            </a:extLst>
          </p:cNvPr>
          <p:cNvSpPr/>
          <p:nvPr/>
        </p:nvSpPr>
        <p:spPr>
          <a:xfrm>
            <a:off x="10330453" y="253806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018AC6B2-AAB2-580D-E291-723F843C01CB}"/>
              </a:ext>
            </a:extLst>
          </p:cNvPr>
          <p:cNvSpPr/>
          <p:nvPr/>
        </p:nvSpPr>
        <p:spPr>
          <a:xfrm>
            <a:off x="11075437" y="253143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9" name="Rectángulo 1">
            <a:extLst>
              <a:ext uri="{FF2B5EF4-FFF2-40B4-BE49-F238E27FC236}">
                <a16:creationId xmlns:a16="http://schemas.microsoft.com/office/drawing/2014/main" id="{435E1D92-85DF-DC99-39B4-3A53DB58E9B1}"/>
              </a:ext>
            </a:extLst>
          </p:cNvPr>
          <p:cNvSpPr/>
          <p:nvPr/>
        </p:nvSpPr>
        <p:spPr>
          <a:xfrm>
            <a:off x="10467567" y="60131"/>
            <a:ext cx="721671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Global</a:t>
            </a:r>
            <a:endParaRPr lang="es-E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D7C2EE9-7E9F-30D5-01DA-3FE2952673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5118270"/>
              </p:ext>
            </p:extLst>
          </p:nvPr>
        </p:nvGraphicFramePr>
        <p:xfrm>
          <a:off x="10240863" y="3636585"/>
          <a:ext cx="1193800" cy="2095500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596900">
                  <a:extLst>
                    <a:ext uri="{9D8B030D-6E8A-4147-A177-3AD203B41FA5}">
                      <a16:colId xmlns:a16="http://schemas.microsoft.com/office/drawing/2014/main" val="2823684023"/>
                    </a:ext>
                  </a:extLst>
                </a:gridCol>
                <a:gridCol w="596900">
                  <a:extLst>
                    <a:ext uri="{9D8B030D-6E8A-4147-A177-3AD203B41FA5}">
                      <a16:colId xmlns:a16="http://schemas.microsoft.com/office/drawing/2014/main" val="209851980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TF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IAF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147854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7524938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10,5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9106637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10,5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1227167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10,5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1199023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9,5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232572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10,5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282446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10,5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3809377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9,5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493362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919399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38877382"/>
                  </a:ext>
                </a:extLst>
              </a:tr>
            </a:tbl>
          </a:graphicData>
        </a:graphic>
      </p:graphicFrame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97E26857-235C-F077-C9B2-4CD8A247826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6" t="11420" r="8775" b="8845"/>
          <a:stretch/>
        </p:blipFill>
        <p:spPr>
          <a:xfrm>
            <a:off x="5040743" y="176470"/>
            <a:ext cx="4454763" cy="3472008"/>
          </a:xfrm>
          <a:prstGeom prst="rect">
            <a:avLst/>
          </a:prstGeom>
        </p:spPr>
      </p:pic>
      <p:pic>
        <p:nvPicPr>
          <p:cNvPr id="6" name="Imagen 5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5F5B3CDC-D272-EE7E-7253-2B369BF0E8B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8" t="9150" r="1632" b="5200"/>
          <a:stretch/>
        </p:blipFill>
        <p:spPr>
          <a:xfrm>
            <a:off x="273052" y="901772"/>
            <a:ext cx="4543457" cy="3426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9061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DF3BDC-3F49-12F5-C5BA-F05A12605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35</a:t>
            </a:fld>
            <a:endParaRPr lang="es-CO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6B27622-146F-31B0-ADEA-D90E939AF3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5475" y="426128"/>
            <a:ext cx="2676525" cy="2676525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6A208116-9CD2-AEEF-CECF-B456986DE241}"/>
              </a:ext>
            </a:extLst>
          </p:cNvPr>
          <p:cNvSpPr/>
          <p:nvPr/>
        </p:nvSpPr>
        <p:spPr>
          <a:xfrm>
            <a:off x="10206869" y="160871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68D7A6A-8B88-01EE-16BE-2CA5CFF50F0D}"/>
              </a:ext>
            </a:extLst>
          </p:cNvPr>
          <p:cNvSpPr/>
          <p:nvPr/>
        </p:nvSpPr>
        <p:spPr>
          <a:xfrm>
            <a:off x="10687004" y="162918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A4B8538-9D8E-F8B0-C937-F2AD25E053D3}"/>
              </a:ext>
            </a:extLst>
          </p:cNvPr>
          <p:cNvSpPr/>
          <p:nvPr/>
        </p:nvSpPr>
        <p:spPr>
          <a:xfrm>
            <a:off x="11205607" y="1615061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1F6DE7E-B8EB-0776-AF2C-3D8962AF2EC5}"/>
              </a:ext>
            </a:extLst>
          </p:cNvPr>
          <p:cNvSpPr/>
          <p:nvPr/>
        </p:nvSpPr>
        <p:spPr>
          <a:xfrm>
            <a:off x="10175093" y="211182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1C9D90B-03B0-1D30-6102-9A90728188C3}"/>
              </a:ext>
            </a:extLst>
          </p:cNvPr>
          <p:cNvSpPr/>
          <p:nvPr/>
        </p:nvSpPr>
        <p:spPr>
          <a:xfrm>
            <a:off x="10681921" y="212157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509CE71-962B-4DF9-F444-04FADFCF0EBE}"/>
              </a:ext>
            </a:extLst>
          </p:cNvPr>
          <p:cNvSpPr/>
          <p:nvPr/>
        </p:nvSpPr>
        <p:spPr>
          <a:xfrm>
            <a:off x="11223363" y="214820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4505B55-C8EB-6778-A931-3B7F24273FA2}"/>
              </a:ext>
            </a:extLst>
          </p:cNvPr>
          <p:cNvSpPr/>
          <p:nvPr/>
        </p:nvSpPr>
        <p:spPr>
          <a:xfrm>
            <a:off x="10330453" y="257357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E5555A39-423A-8C30-8E91-E0724097E209}"/>
              </a:ext>
            </a:extLst>
          </p:cNvPr>
          <p:cNvSpPr/>
          <p:nvPr/>
        </p:nvSpPr>
        <p:spPr>
          <a:xfrm>
            <a:off x="11075437" y="256694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0" name="Rectángulo 1">
            <a:extLst>
              <a:ext uri="{FF2B5EF4-FFF2-40B4-BE49-F238E27FC236}">
                <a16:creationId xmlns:a16="http://schemas.microsoft.com/office/drawing/2014/main" id="{9AE50175-E679-6639-6C44-C8947AF03EF7}"/>
              </a:ext>
            </a:extLst>
          </p:cNvPr>
          <p:cNvSpPr/>
          <p:nvPr/>
        </p:nvSpPr>
        <p:spPr>
          <a:xfrm>
            <a:off x="10560540" y="60131"/>
            <a:ext cx="535724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CPO</a:t>
            </a:r>
            <a:endParaRPr lang="es-E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6E91C2D-DFB2-923A-C44B-F5CF6C2BAC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1808119"/>
              </p:ext>
            </p:extLst>
          </p:nvPr>
        </p:nvGraphicFramePr>
        <p:xfrm>
          <a:off x="10240863" y="3636585"/>
          <a:ext cx="1193800" cy="2095500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596900">
                  <a:extLst>
                    <a:ext uri="{9D8B030D-6E8A-4147-A177-3AD203B41FA5}">
                      <a16:colId xmlns:a16="http://schemas.microsoft.com/office/drawing/2014/main" val="2823684023"/>
                    </a:ext>
                  </a:extLst>
                </a:gridCol>
                <a:gridCol w="596900">
                  <a:extLst>
                    <a:ext uri="{9D8B030D-6E8A-4147-A177-3AD203B41FA5}">
                      <a16:colId xmlns:a16="http://schemas.microsoft.com/office/drawing/2014/main" val="209851980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TF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IAF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147854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7524938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6223531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10,5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1227167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10,5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1199023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10,5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232572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10,5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282446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10,5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3809377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9,5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493362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919399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38877382"/>
                  </a:ext>
                </a:extLst>
              </a:tr>
            </a:tbl>
          </a:graphicData>
        </a:graphic>
      </p:graphicFrame>
      <p:sp>
        <p:nvSpPr>
          <p:cNvPr id="2" name="Rectángulo 1">
            <a:extLst>
              <a:ext uri="{FF2B5EF4-FFF2-40B4-BE49-F238E27FC236}">
                <a16:creationId xmlns:a16="http://schemas.microsoft.com/office/drawing/2014/main" id="{3626FA62-DD21-795E-DABC-C07C73553508}"/>
              </a:ext>
            </a:extLst>
          </p:cNvPr>
          <p:cNvSpPr/>
          <p:nvPr/>
        </p:nvSpPr>
        <p:spPr>
          <a:xfrm>
            <a:off x="0" y="0"/>
            <a:ext cx="2392579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Brescia23</a:t>
            </a:r>
            <a:endParaRPr lang="es-ES" sz="4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54D8E432-280E-095F-558F-BEA21C180C1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8" t="11503" r="8461" b="8591"/>
          <a:stretch/>
        </p:blipFill>
        <p:spPr>
          <a:xfrm>
            <a:off x="5132605" y="294194"/>
            <a:ext cx="4188544" cy="3240000"/>
          </a:xfrm>
          <a:prstGeom prst="rect">
            <a:avLst/>
          </a:prstGeom>
        </p:spPr>
      </p:pic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7053A138-1214-C88D-B82D-709BB2AF9C4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4" t="13754" r="9762" b="9401"/>
          <a:stretch/>
        </p:blipFill>
        <p:spPr>
          <a:xfrm>
            <a:off x="4156755" y="4403806"/>
            <a:ext cx="2841328" cy="2160000"/>
          </a:xfrm>
          <a:prstGeom prst="rect">
            <a:avLst/>
          </a:prstGeom>
        </p:spPr>
      </p:pic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F0679DDD-64CC-FB7A-C66E-00C4FDDFBDC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2" t="14053" r="7643" b="9102"/>
          <a:stretch/>
        </p:blipFill>
        <p:spPr>
          <a:xfrm>
            <a:off x="7135047" y="4417522"/>
            <a:ext cx="2951105" cy="2160000"/>
          </a:xfrm>
          <a:prstGeom prst="rect">
            <a:avLst/>
          </a:prstGeom>
        </p:spPr>
      </p:pic>
      <p:pic>
        <p:nvPicPr>
          <p:cNvPr id="11" name="Imagen 10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301E3D11-00C6-7A29-4F15-C6128ACE78C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8" t="10100" r="1791" b="5724"/>
          <a:stretch/>
        </p:blipFill>
        <p:spPr>
          <a:xfrm>
            <a:off x="298055" y="701039"/>
            <a:ext cx="4010951" cy="2977929"/>
          </a:xfrm>
          <a:prstGeom prst="rect">
            <a:avLst/>
          </a:prstGeom>
        </p:spPr>
      </p:pic>
      <p:pic>
        <p:nvPicPr>
          <p:cNvPr id="13" name="Imagen 12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BAA421AF-794C-2F3C-BD10-308D83050F7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8" t="9777" r="2707" b="5724"/>
          <a:stretch/>
        </p:blipFill>
        <p:spPr>
          <a:xfrm>
            <a:off x="546538" y="3830903"/>
            <a:ext cx="3455506" cy="2600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8151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E803C2-9C81-14C7-A0E5-0546FD1D9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36</a:t>
            </a:fld>
            <a:endParaRPr lang="es-CO"/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E4814141-D0B9-7C20-AC13-DD10C157490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1" t="14054" r="7644" b="8801"/>
          <a:stretch/>
        </p:blipFill>
        <p:spPr>
          <a:xfrm>
            <a:off x="1636295" y="136525"/>
            <a:ext cx="2916420" cy="2160000"/>
          </a:xfrm>
          <a:prstGeom prst="rect">
            <a:avLst/>
          </a:prstGeom>
        </p:spPr>
      </p:pic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6F54FA33-87C9-D989-7D13-5122E057F19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3" t="13754" r="7388" b="8500"/>
          <a:stretch/>
        </p:blipFill>
        <p:spPr>
          <a:xfrm>
            <a:off x="4700336" y="136525"/>
            <a:ext cx="2885560" cy="2160000"/>
          </a:xfrm>
          <a:prstGeom prst="rect">
            <a:avLst/>
          </a:prstGeom>
        </p:spPr>
      </p:pic>
      <p:pic>
        <p:nvPicPr>
          <p:cNvPr id="13" name="Picture 12" descr="Chart, line chart&#10;&#10;Description automatically generated">
            <a:extLst>
              <a:ext uri="{FF2B5EF4-FFF2-40B4-BE49-F238E27FC236}">
                <a16:creationId xmlns:a16="http://schemas.microsoft.com/office/drawing/2014/main" id="{D090B6E9-D08B-F212-5B22-CC31E72E5B3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0" t="14054" r="7900" b="8801"/>
          <a:stretch/>
        </p:blipFill>
        <p:spPr>
          <a:xfrm>
            <a:off x="7685391" y="144713"/>
            <a:ext cx="2882802" cy="2160000"/>
          </a:xfrm>
          <a:prstGeom prst="rect">
            <a:avLst/>
          </a:prstGeom>
        </p:spPr>
      </p:pic>
      <p:pic>
        <p:nvPicPr>
          <p:cNvPr id="17" name="Picture 16" descr="Chart, line chart&#10;&#10;Description automatically generated">
            <a:extLst>
              <a:ext uri="{FF2B5EF4-FFF2-40B4-BE49-F238E27FC236}">
                <a16:creationId xmlns:a16="http://schemas.microsoft.com/office/drawing/2014/main" id="{0B4391E4-8AA6-1841-F000-3F04E330B64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3" t="13754" r="9762" b="8801"/>
          <a:stretch/>
        </p:blipFill>
        <p:spPr>
          <a:xfrm>
            <a:off x="1636295" y="2349000"/>
            <a:ext cx="2844419" cy="2160000"/>
          </a:xfrm>
          <a:prstGeom prst="rect">
            <a:avLst/>
          </a:prstGeom>
        </p:spPr>
      </p:pic>
      <p:pic>
        <p:nvPicPr>
          <p:cNvPr id="20" name="Picture 19" descr="Chart, line chart&#10;&#10;Description automatically generated">
            <a:extLst>
              <a:ext uri="{FF2B5EF4-FFF2-40B4-BE49-F238E27FC236}">
                <a16:creationId xmlns:a16="http://schemas.microsoft.com/office/drawing/2014/main" id="{2253C012-70D9-F622-FF99-DDCB020D2CC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07" t="13754" r="7901" b="8500"/>
          <a:stretch/>
        </p:blipFill>
        <p:spPr>
          <a:xfrm>
            <a:off x="4718025" y="2349000"/>
            <a:ext cx="2852201" cy="2160000"/>
          </a:xfrm>
          <a:prstGeom prst="rect">
            <a:avLst/>
          </a:prstGeom>
        </p:spPr>
      </p:pic>
      <p:pic>
        <p:nvPicPr>
          <p:cNvPr id="22" name="Picture 21" descr="Chart, line chart&#10;&#10;Description automatically generated">
            <a:extLst>
              <a:ext uri="{FF2B5EF4-FFF2-40B4-BE49-F238E27FC236}">
                <a16:creationId xmlns:a16="http://schemas.microsoft.com/office/drawing/2014/main" id="{287F0941-BC13-A3C2-6D01-3583B9108C8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4" t="13754" r="9762" b="8500"/>
          <a:stretch/>
        </p:blipFill>
        <p:spPr>
          <a:xfrm>
            <a:off x="7701433" y="2361204"/>
            <a:ext cx="2808417" cy="2160000"/>
          </a:xfrm>
          <a:prstGeom prst="rect">
            <a:avLst/>
          </a:prstGeom>
        </p:spPr>
      </p:pic>
      <p:pic>
        <p:nvPicPr>
          <p:cNvPr id="24" name="Picture 23" descr="Chart, line chart&#10;&#10;Description automatically generated">
            <a:extLst>
              <a:ext uri="{FF2B5EF4-FFF2-40B4-BE49-F238E27FC236}">
                <a16:creationId xmlns:a16="http://schemas.microsoft.com/office/drawing/2014/main" id="{02C30E02-1F89-812F-7376-0FC6341F1D4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4" t="13754" r="9762" b="9401"/>
          <a:stretch/>
        </p:blipFill>
        <p:spPr>
          <a:xfrm>
            <a:off x="3132051" y="4563979"/>
            <a:ext cx="2841328" cy="2160000"/>
          </a:xfrm>
          <a:prstGeom prst="rect">
            <a:avLst/>
          </a:prstGeom>
        </p:spPr>
      </p:pic>
      <p:pic>
        <p:nvPicPr>
          <p:cNvPr id="26" name="Picture 25" descr="Chart, line chart&#10;&#10;Description automatically generated">
            <a:extLst>
              <a:ext uri="{FF2B5EF4-FFF2-40B4-BE49-F238E27FC236}">
                <a16:creationId xmlns:a16="http://schemas.microsoft.com/office/drawing/2014/main" id="{E70BC918-F6F3-1D43-44F6-5C21061D55EF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2" t="14053" r="7643" b="9102"/>
          <a:stretch/>
        </p:blipFill>
        <p:spPr>
          <a:xfrm>
            <a:off x="6110343" y="4577695"/>
            <a:ext cx="2951105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68952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4E3B40C5-FEA9-FF08-17AE-038C3D55A455}"/>
              </a:ext>
            </a:extLst>
          </p:cNvPr>
          <p:cNvSpPr/>
          <p:nvPr/>
        </p:nvSpPr>
        <p:spPr>
          <a:xfrm>
            <a:off x="0" y="13964"/>
            <a:ext cx="2392579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Brescia26</a:t>
            </a:r>
            <a:endParaRPr lang="es-ES" sz="4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DF3BDC-3F49-12F5-C5BA-F05A12605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37</a:t>
            </a:fld>
            <a:endParaRPr lang="es-CO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AA9F714-2AE1-C5A6-1094-A759B48795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5475" y="390618"/>
            <a:ext cx="2676525" cy="2676525"/>
          </a:xfrm>
          <a:prstGeom prst="rect">
            <a:avLst/>
          </a:prstGeom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4CE30C4C-49AF-B280-4D3B-7470945CDC9C}"/>
              </a:ext>
            </a:extLst>
          </p:cNvPr>
          <p:cNvSpPr/>
          <p:nvPr/>
        </p:nvSpPr>
        <p:spPr>
          <a:xfrm>
            <a:off x="10402918" y="658539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8A5E677-88E1-0CC8-9CB1-599FB4151939}"/>
              </a:ext>
            </a:extLst>
          </p:cNvPr>
          <p:cNvSpPr/>
          <p:nvPr/>
        </p:nvSpPr>
        <p:spPr>
          <a:xfrm>
            <a:off x="10986739" y="65853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5C71EA9-84AE-432A-679D-08FFF66C277E}"/>
              </a:ext>
            </a:extLst>
          </p:cNvPr>
          <p:cNvSpPr/>
          <p:nvPr/>
        </p:nvSpPr>
        <p:spPr>
          <a:xfrm>
            <a:off x="10695252" y="106838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BFE5035-DAE0-7153-AF8D-5C58C30A9F11}"/>
              </a:ext>
            </a:extLst>
          </p:cNvPr>
          <p:cNvSpPr/>
          <p:nvPr/>
        </p:nvSpPr>
        <p:spPr>
          <a:xfrm>
            <a:off x="9947899" y="94706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0514586-D91B-95B3-17A8-B48E3D03AE34}"/>
              </a:ext>
            </a:extLst>
          </p:cNvPr>
          <p:cNvSpPr/>
          <p:nvPr/>
        </p:nvSpPr>
        <p:spPr>
          <a:xfrm>
            <a:off x="10175093" y="108547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23B77F8-786D-2E5B-A8C1-896E960823ED}"/>
              </a:ext>
            </a:extLst>
          </p:cNvPr>
          <p:cNvSpPr/>
          <p:nvPr/>
        </p:nvSpPr>
        <p:spPr>
          <a:xfrm>
            <a:off x="9696403" y="150125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CDFFAF88-D979-8B98-5E7E-6F279599AA19}"/>
              </a:ext>
            </a:extLst>
          </p:cNvPr>
          <p:cNvSpPr/>
          <p:nvPr/>
        </p:nvSpPr>
        <p:spPr>
          <a:xfrm>
            <a:off x="9802194" y="2167879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D9ABBEEF-D367-3B0B-16FB-2B80FB3D2CBE}"/>
              </a:ext>
            </a:extLst>
          </p:cNvPr>
          <p:cNvSpPr/>
          <p:nvPr/>
        </p:nvSpPr>
        <p:spPr>
          <a:xfrm>
            <a:off x="10206869" y="157320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01DC9728-711D-8745-0CAB-B7B9F1B1E751}"/>
              </a:ext>
            </a:extLst>
          </p:cNvPr>
          <p:cNvSpPr/>
          <p:nvPr/>
        </p:nvSpPr>
        <p:spPr>
          <a:xfrm>
            <a:off x="10687004" y="159367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91A23C0-02A4-0AFB-7CB0-F15D50661A96}"/>
              </a:ext>
            </a:extLst>
          </p:cNvPr>
          <p:cNvSpPr/>
          <p:nvPr/>
        </p:nvSpPr>
        <p:spPr>
          <a:xfrm>
            <a:off x="11205607" y="1579551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3005499-4AA4-EBF2-91F9-5D15B85F81E0}"/>
              </a:ext>
            </a:extLst>
          </p:cNvPr>
          <p:cNvSpPr/>
          <p:nvPr/>
        </p:nvSpPr>
        <p:spPr>
          <a:xfrm>
            <a:off x="11215411" y="108547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491DADD9-2CEB-09CF-A6EB-BE876BC84289}"/>
              </a:ext>
            </a:extLst>
          </p:cNvPr>
          <p:cNvSpPr/>
          <p:nvPr/>
        </p:nvSpPr>
        <p:spPr>
          <a:xfrm>
            <a:off x="11446305" y="94706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F28E211D-2E3C-D250-43C2-8BE60F2CA9C0}"/>
              </a:ext>
            </a:extLst>
          </p:cNvPr>
          <p:cNvSpPr/>
          <p:nvPr/>
        </p:nvSpPr>
        <p:spPr>
          <a:xfrm>
            <a:off x="11724210" y="148965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6475E84-EF44-A84E-1D51-FDA0A0C8F951}"/>
              </a:ext>
            </a:extLst>
          </p:cNvPr>
          <p:cNvSpPr/>
          <p:nvPr/>
        </p:nvSpPr>
        <p:spPr>
          <a:xfrm>
            <a:off x="10175093" y="207631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5540C772-7D9A-84A8-3BE3-D326DCAF1B55}"/>
              </a:ext>
            </a:extLst>
          </p:cNvPr>
          <p:cNvSpPr/>
          <p:nvPr/>
        </p:nvSpPr>
        <p:spPr>
          <a:xfrm>
            <a:off x="10681921" y="208606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F5701B53-6925-6212-F9BE-028C1BB744CF}"/>
              </a:ext>
            </a:extLst>
          </p:cNvPr>
          <p:cNvSpPr/>
          <p:nvPr/>
        </p:nvSpPr>
        <p:spPr>
          <a:xfrm>
            <a:off x="11223363" y="211269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DE501EF3-B161-1E05-2E17-C442B0A645D9}"/>
              </a:ext>
            </a:extLst>
          </p:cNvPr>
          <p:cNvSpPr/>
          <p:nvPr/>
        </p:nvSpPr>
        <p:spPr>
          <a:xfrm>
            <a:off x="11575031" y="225176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A82518B5-021A-393A-130A-57F7B329FD47}"/>
              </a:ext>
            </a:extLst>
          </p:cNvPr>
          <p:cNvSpPr/>
          <p:nvPr/>
        </p:nvSpPr>
        <p:spPr>
          <a:xfrm>
            <a:off x="10330453" y="253806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018AC6B2-AAB2-580D-E291-723F843C01CB}"/>
              </a:ext>
            </a:extLst>
          </p:cNvPr>
          <p:cNvSpPr/>
          <p:nvPr/>
        </p:nvSpPr>
        <p:spPr>
          <a:xfrm>
            <a:off x="11075437" y="253143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9" name="Rectángulo 1">
            <a:extLst>
              <a:ext uri="{FF2B5EF4-FFF2-40B4-BE49-F238E27FC236}">
                <a16:creationId xmlns:a16="http://schemas.microsoft.com/office/drawing/2014/main" id="{435E1D92-85DF-DC99-39B4-3A53DB58E9B1}"/>
              </a:ext>
            </a:extLst>
          </p:cNvPr>
          <p:cNvSpPr/>
          <p:nvPr/>
        </p:nvSpPr>
        <p:spPr>
          <a:xfrm>
            <a:off x="10467567" y="60131"/>
            <a:ext cx="721671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Global</a:t>
            </a:r>
            <a:endParaRPr lang="es-E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D7C2EE9-7E9F-30D5-01DA-3FE2952673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4775224"/>
              </p:ext>
            </p:extLst>
          </p:nvPr>
        </p:nvGraphicFramePr>
        <p:xfrm>
          <a:off x="10240863" y="3636585"/>
          <a:ext cx="1193800" cy="2095500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596900">
                  <a:extLst>
                    <a:ext uri="{9D8B030D-6E8A-4147-A177-3AD203B41FA5}">
                      <a16:colId xmlns:a16="http://schemas.microsoft.com/office/drawing/2014/main" val="2823684023"/>
                    </a:ext>
                  </a:extLst>
                </a:gridCol>
                <a:gridCol w="596900">
                  <a:extLst>
                    <a:ext uri="{9D8B030D-6E8A-4147-A177-3AD203B41FA5}">
                      <a16:colId xmlns:a16="http://schemas.microsoft.com/office/drawing/2014/main" val="209851980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TF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IAF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147854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7524938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9106637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1227167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1199023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232572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282446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3809377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493362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919399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38877382"/>
                  </a:ext>
                </a:extLst>
              </a:tr>
            </a:tbl>
          </a:graphicData>
        </a:graphic>
      </p:graphicFrame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0F34CD8C-AA84-D446-6ADC-24305A507EF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78" t="10590" r="8775" b="8346"/>
          <a:stretch/>
        </p:blipFill>
        <p:spPr>
          <a:xfrm>
            <a:off x="5862350" y="200753"/>
            <a:ext cx="3474482" cy="2757595"/>
          </a:xfrm>
          <a:prstGeom prst="rect">
            <a:avLst/>
          </a:prstGeom>
        </p:spPr>
      </p:pic>
      <p:pic>
        <p:nvPicPr>
          <p:cNvPr id="6" name="Imagen 5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B68404F7-0DB3-AE8C-C232-AA25D24EB4F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8" t="9151" r="1984" b="5233"/>
          <a:stretch/>
        </p:blipFill>
        <p:spPr>
          <a:xfrm>
            <a:off x="312523" y="783405"/>
            <a:ext cx="5196940" cy="3932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1597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DF3BDC-3F49-12F5-C5BA-F05A12605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38</a:t>
            </a:fld>
            <a:endParaRPr lang="es-CO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6B27622-146F-31B0-ADEA-D90E939AF3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5475" y="426128"/>
            <a:ext cx="2676525" cy="2676525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6A208116-9CD2-AEEF-CECF-B456986DE241}"/>
              </a:ext>
            </a:extLst>
          </p:cNvPr>
          <p:cNvSpPr/>
          <p:nvPr/>
        </p:nvSpPr>
        <p:spPr>
          <a:xfrm>
            <a:off x="10206869" y="160871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68D7A6A-8B88-01EE-16BE-2CA5CFF50F0D}"/>
              </a:ext>
            </a:extLst>
          </p:cNvPr>
          <p:cNvSpPr/>
          <p:nvPr/>
        </p:nvSpPr>
        <p:spPr>
          <a:xfrm>
            <a:off x="10687004" y="162918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A4B8538-9D8E-F8B0-C937-F2AD25E053D3}"/>
              </a:ext>
            </a:extLst>
          </p:cNvPr>
          <p:cNvSpPr/>
          <p:nvPr/>
        </p:nvSpPr>
        <p:spPr>
          <a:xfrm>
            <a:off x="11205607" y="1615061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1F6DE7E-B8EB-0776-AF2C-3D8962AF2EC5}"/>
              </a:ext>
            </a:extLst>
          </p:cNvPr>
          <p:cNvSpPr/>
          <p:nvPr/>
        </p:nvSpPr>
        <p:spPr>
          <a:xfrm>
            <a:off x="10175093" y="211182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1C9D90B-03B0-1D30-6102-9A90728188C3}"/>
              </a:ext>
            </a:extLst>
          </p:cNvPr>
          <p:cNvSpPr/>
          <p:nvPr/>
        </p:nvSpPr>
        <p:spPr>
          <a:xfrm>
            <a:off x="10681921" y="212157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509CE71-962B-4DF9-F444-04FADFCF0EBE}"/>
              </a:ext>
            </a:extLst>
          </p:cNvPr>
          <p:cNvSpPr/>
          <p:nvPr/>
        </p:nvSpPr>
        <p:spPr>
          <a:xfrm>
            <a:off x="11223363" y="214820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4505B55-C8EB-6778-A931-3B7F24273FA2}"/>
              </a:ext>
            </a:extLst>
          </p:cNvPr>
          <p:cNvSpPr/>
          <p:nvPr/>
        </p:nvSpPr>
        <p:spPr>
          <a:xfrm>
            <a:off x="10330453" y="257357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E5555A39-423A-8C30-8E91-E0724097E209}"/>
              </a:ext>
            </a:extLst>
          </p:cNvPr>
          <p:cNvSpPr/>
          <p:nvPr/>
        </p:nvSpPr>
        <p:spPr>
          <a:xfrm>
            <a:off x="11075437" y="256694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0" name="Rectángulo 1">
            <a:extLst>
              <a:ext uri="{FF2B5EF4-FFF2-40B4-BE49-F238E27FC236}">
                <a16:creationId xmlns:a16="http://schemas.microsoft.com/office/drawing/2014/main" id="{9AE50175-E679-6639-6C44-C8947AF03EF7}"/>
              </a:ext>
            </a:extLst>
          </p:cNvPr>
          <p:cNvSpPr/>
          <p:nvPr/>
        </p:nvSpPr>
        <p:spPr>
          <a:xfrm>
            <a:off x="10560540" y="60131"/>
            <a:ext cx="535724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CPO</a:t>
            </a:r>
            <a:endParaRPr lang="es-E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6E91C2D-DFB2-923A-C44B-F5CF6C2BAC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7343941"/>
              </p:ext>
            </p:extLst>
          </p:nvPr>
        </p:nvGraphicFramePr>
        <p:xfrm>
          <a:off x="10302708" y="3257958"/>
          <a:ext cx="1193800" cy="2095500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596900">
                  <a:extLst>
                    <a:ext uri="{9D8B030D-6E8A-4147-A177-3AD203B41FA5}">
                      <a16:colId xmlns:a16="http://schemas.microsoft.com/office/drawing/2014/main" val="2823684023"/>
                    </a:ext>
                  </a:extLst>
                </a:gridCol>
                <a:gridCol w="596900">
                  <a:extLst>
                    <a:ext uri="{9D8B030D-6E8A-4147-A177-3AD203B41FA5}">
                      <a16:colId xmlns:a16="http://schemas.microsoft.com/office/drawing/2014/main" val="209851980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TF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IAF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147854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7524938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66223531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1227167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1199023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232572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282446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3809377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493362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919399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38877382"/>
                  </a:ext>
                </a:extLst>
              </a:tr>
            </a:tbl>
          </a:graphicData>
        </a:graphic>
      </p:graphicFrame>
      <p:sp>
        <p:nvSpPr>
          <p:cNvPr id="2" name="Rectángulo 1">
            <a:extLst>
              <a:ext uri="{FF2B5EF4-FFF2-40B4-BE49-F238E27FC236}">
                <a16:creationId xmlns:a16="http://schemas.microsoft.com/office/drawing/2014/main" id="{3626FA62-DD21-795E-DABC-C07C73553508}"/>
              </a:ext>
            </a:extLst>
          </p:cNvPr>
          <p:cNvSpPr/>
          <p:nvPr/>
        </p:nvSpPr>
        <p:spPr>
          <a:xfrm>
            <a:off x="0" y="0"/>
            <a:ext cx="2392579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Brescia26</a:t>
            </a:r>
            <a:endParaRPr lang="es-ES" sz="4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0E5A00C6-E27B-B035-D1C0-D7D3F8BEAE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5" t="10956" r="8461" b="8226"/>
          <a:stretch/>
        </p:blipFill>
        <p:spPr>
          <a:xfrm>
            <a:off x="5307878" y="769441"/>
            <a:ext cx="4119483" cy="3240000"/>
          </a:xfrm>
          <a:prstGeom prst="rect">
            <a:avLst/>
          </a:prstGeom>
        </p:spPr>
      </p:pic>
      <p:pic>
        <p:nvPicPr>
          <p:cNvPr id="7" name="Imagen 6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AF40ACAC-3337-CF0A-F112-F9A85394327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8" t="9028" r="1514" b="5724"/>
          <a:stretch/>
        </p:blipFill>
        <p:spPr>
          <a:xfrm>
            <a:off x="430585" y="734778"/>
            <a:ext cx="4119483" cy="3088253"/>
          </a:xfrm>
          <a:prstGeom prst="rect">
            <a:avLst/>
          </a:prstGeom>
        </p:spPr>
      </p:pic>
      <p:pic>
        <p:nvPicPr>
          <p:cNvPr id="10" name="Picture 20" descr="Chart, line chart&#10;&#10;Description automatically generated">
            <a:extLst>
              <a:ext uri="{FF2B5EF4-FFF2-40B4-BE49-F238E27FC236}">
                <a16:creationId xmlns:a16="http://schemas.microsoft.com/office/drawing/2014/main" id="{57958733-407B-025A-E952-9A3244D4DB8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7" t="14054" r="8470" b="8801"/>
          <a:stretch/>
        </p:blipFill>
        <p:spPr>
          <a:xfrm>
            <a:off x="4547031" y="4400952"/>
            <a:ext cx="2880936" cy="2160000"/>
          </a:xfrm>
          <a:prstGeom prst="rect">
            <a:avLst/>
          </a:prstGeom>
        </p:spPr>
      </p:pic>
      <p:pic>
        <p:nvPicPr>
          <p:cNvPr id="11" name="Picture 24" descr="Chart, line chart&#10;&#10;Description automatically generated">
            <a:extLst>
              <a:ext uri="{FF2B5EF4-FFF2-40B4-BE49-F238E27FC236}">
                <a16:creationId xmlns:a16="http://schemas.microsoft.com/office/drawing/2014/main" id="{CB808A31-2791-0E4C-08AA-9B5E0AB8F57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7" t="14054" r="9192" b="8501"/>
          <a:stretch/>
        </p:blipFill>
        <p:spPr>
          <a:xfrm>
            <a:off x="7400811" y="4400952"/>
            <a:ext cx="2846248" cy="2160000"/>
          </a:xfrm>
          <a:prstGeom prst="rect">
            <a:avLst/>
          </a:prstGeom>
        </p:spPr>
      </p:pic>
      <p:pic>
        <p:nvPicPr>
          <p:cNvPr id="13" name="Imagen 12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DF54C496-E747-B3EE-FB65-47EB0CA12F9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8" t="9178" r="2126" b="5723"/>
          <a:stretch/>
        </p:blipFill>
        <p:spPr>
          <a:xfrm>
            <a:off x="603316" y="4009441"/>
            <a:ext cx="3570794" cy="2689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7224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E803C2-9C81-14C7-A0E5-0546FD1D9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39</a:t>
            </a:fld>
            <a:endParaRPr lang="es-CO"/>
          </a:p>
        </p:txBody>
      </p:sp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F1D8754F-3684-DC86-8D6B-A0C384F44A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0" t="13754" r="9762" b="8801"/>
          <a:stretch/>
        </p:blipFill>
        <p:spPr>
          <a:xfrm>
            <a:off x="1732548" y="208548"/>
            <a:ext cx="2810931" cy="2160000"/>
          </a:xfrm>
          <a:prstGeom prst="rect">
            <a:avLst/>
          </a:prstGeom>
        </p:spPr>
      </p:pic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58C77747-9CB8-39BF-3A0C-8C555DD5C21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3" t="13454" r="8471" b="8800"/>
          <a:stretch/>
        </p:blipFill>
        <p:spPr>
          <a:xfrm>
            <a:off x="4764505" y="208548"/>
            <a:ext cx="2850350" cy="2160000"/>
          </a:xfrm>
          <a:prstGeom prst="rect">
            <a:avLst/>
          </a:prstGeom>
        </p:spPr>
      </p:pic>
      <p:pic>
        <p:nvPicPr>
          <p:cNvPr id="10" name="Picture 9" descr="Chart, line chart&#10;&#10;Description automatically generated">
            <a:extLst>
              <a:ext uri="{FF2B5EF4-FFF2-40B4-BE49-F238E27FC236}">
                <a16:creationId xmlns:a16="http://schemas.microsoft.com/office/drawing/2014/main" id="{CFD26699-AFF8-B276-7BE6-4F796CBD795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07" t="12854" r="8471" b="9102"/>
          <a:stretch/>
        </p:blipFill>
        <p:spPr>
          <a:xfrm>
            <a:off x="7835881" y="208548"/>
            <a:ext cx="2822771" cy="2160000"/>
          </a:xfrm>
          <a:prstGeom prst="rect">
            <a:avLst/>
          </a:prstGeom>
        </p:spPr>
      </p:pic>
      <p:pic>
        <p:nvPicPr>
          <p:cNvPr id="12" name="Picture 11" descr="Chart, line chart&#10;&#10;Description automatically generated">
            <a:extLst>
              <a:ext uri="{FF2B5EF4-FFF2-40B4-BE49-F238E27FC236}">
                <a16:creationId xmlns:a16="http://schemas.microsoft.com/office/drawing/2014/main" id="{5CFDC216-3AD2-A1C3-7759-8FFBE9E8323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0" t="13454" r="8471" b="8501"/>
          <a:stretch/>
        </p:blipFill>
        <p:spPr>
          <a:xfrm>
            <a:off x="1732548" y="2368548"/>
            <a:ext cx="2856002" cy="2160000"/>
          </a:xfrm>
          <a:prstGeom prst="rect">
            <a:avLst/>
          </a:prstGeom>
        </p:spPr>
      </p:pic>
      <p:pic>
        <p:nvPicPr>
          <p:cNvPr id="15" name="Picture 14" descr="Chart, line chart&#10;&#10;Description automatically generated">
            <a:extLst>
              <a:ext uri="{FF2B5EF4-FFF2-40B4-BE49-F238E27FC236}">
                <a16:creationId xmlns:a16="http://schemas.microsoft.com/office/drawing/2014/main" id="{2F13101E-0AF2-4520-F851-4B2DEA894F1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6" t="13754" r="8471" b="8500"/>
          <a:stretch/>
        </p:blipFill>
        <p:spPr>
          <a:xfrm>
            <a:off x="4782870" y="2368548"/>
            <a:ext cx="2858690" cy="2160000"/>
          </a:xfrm>
          <a:prstGeom prst="rect">
            <a:avLst/>
          </a:prstGeom>
        </p:spPr>
      </p:pic>
      <p:pic>
        <p:nvPicPr>
          <p:cNvPr id="18" name="Picture 17" descr="Chart, line chart&#10;&#10;Description automatically generated">
            <a:extLst>
              <a:ext uri="{FF2B5EF4-FFF2-40B4-BE49-F238E27FC236}">
                <a16:creationId xmlns:a16="http://schemas.microsoft.com/office/drawing/2014/main" id="{B52E27D1-70F0-0011-C717-F595C664BEC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0" t="13753" r="8471" b="8501"/>
          <a:stretch/>
        </p:blipFill>
        <p:spPr>
          <a:xfrm>
            <a:off x="7862586" y="2368548"/>
            <a:ext cx="2867030" cy="2160000"/>
          </a:xfrm>
          <a:prstGeom prst="rect">
            <a:avLst/>
          </a:prstGeom>
        </p:spPr>
      </p:pic>
      <p:pic>
        <p:nvPicPr>
          <p:cNvPr id="21" name="Picture 20" descr="Chart, line chart&#10;&#10;Description automatically generated">
            <a:extLst>
              <a:ext uri="{FF2B5EF4-FFF2-40B4-BE49-F238E27FC236}">
                <a16:creationId xmlns:a16="http://schemas.microsoft.com/office/drawing/2014/main" id="{35090D04-79D5-493C-0AE9-0B883F0C4A7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7" t="14054" r="8470" b="8801"/>
          <a:stretch/>
        </p:blipFill>
        <p:spPr>
          <a:xfrm>
            <a:off x="3215064" y="4561475"/>
            <a:ext cx="2880936" cy="2160000"/>
          </a:xfrm>
          <a:prstGeom prst="rect">
            <a:avLst/>
          </a:prstGeom>
        </p:spPr>
      </p:pic>
      <p:pic>
        <p:nvPicPr>
          <p:cNvPr id="25" name="Picture 24" descr="Chart, line chart&#10;&#10;Description automatically generated">
            <a:extLst>
              <a:ext uri="{FF2B5EF4-FFF2-40B4-BE49-F238E27FC236}">
                <a16:creationId xmlns:a16="http://schemas.microsoft.com/office/drawing/2014/main" id="{457A4357-69AB-6BFD-8C86-C6DF9E10E94A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7" t="14054" r="9192" b="8501"/>
          <a:stretch/>
        </p:blipFill>
        <p:spPr>
          <a:xfrm>
            <a:off x="6218436" y="4561475"/>
            <a:ext cx="2846248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8961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1">
            <a:extLst>
              <a:ext uri="{FF2B5EF4-FFF2-40B4-BE49-F238E27FC236}">
                <a16:creationId xmlns:a16="http://schemas.microsoft.com/office/drawing/2014/main" id="{E1096427-20B2-6637-23ED-C67382FB0F25}"/>
              </a:ext>
            </a:extLst>
          </p:cNvPr>
          <p:cNvSpPr/>
          <p:nvPr/>
        </p:nvSpPr>
        <p:spPr>
          <a:xfrm>
            <a:off x="5382150" y="0"/>
            <a:ext cx="1427699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28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Progress</a:t>
            </a:r>
            <a:endParaRPr lang="es-ES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7" name="Tabella 7">
            <a:extLst>
              <a:ext uri="{FF2B5EF4-FFF2-40B4-BE49-F238E27FC236}">
                <a16:creationId xmlns:a16="http://schemas.microsoft.com/office/drawing/2014/main" id="{90E3E690-085D-ACAE-CBA6-D3CE0BEF84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9391857"/>
              </p:ext>
            </p:extLst>
          </p:nvPr>
        </p:nvGraphicFramePr>
        <p:xfrm>
          <a:off x="724646" y="727407"/>
          <a:ext cx="10742706" cy="631300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90451">
                  <a:extLst>
                    <a:ext uri="{9D8B030D-6E8A-4147-A177-3AD203B41FA5}">
                      <a16:colId xmlns:a16="http://schemas.microsoft.com/office/drawing/2014/main" val="2722953554"/>
                    </a:ext>
                  </a:extLst>
                </a:gridCol>
                <a:gridCol w="1124748">
                  <a:extLst>
                    <a:ext uri="{9D8B030D-6E8A-4147-A177-3AD203B41FA5}">
                      <a16:colId xmlns:a16="http://schemas.microsoft.com/office/drawing/2014/main" val="893346965"/>
                    </a:ext>
                  </a:extLst>
                </a:gridCol>
                <a:gridCol w="1393794">
                  <a:extLst>
                    <a:ext uri="{9D8B030D-6E8A-4147-A177-3AD203B41FA5}">
                      <a16:colId xmlns:a16="http://schemas.microsoft.com/office/drawing/2014/main" val="2742383295"/>
                    </a:ext>
                  </a:extLst>
                </a:gridCol>
                <a:gridCol w="1269507">
                  <a:extLst>
                    <a:ext uri="{9D8B030D-6E8A-4147-A177-3AD203B41FA5}">
                      <a16:colId xmlns:a16="http://schemas.microsoft.com/office/drawing/2014/main" val="2688505493"/>
                    </a:ext>
                  </a:extLst>
                </a:gridCol>
                <a:gridCol w="1571347">
                  <a:extLst>
                    <a:ext uri="{9D8B030D-6E8A-4147-A177-3AD203B41FA5}">
                      <a16:colId xmlns:a16="http://schemas.microsoft.com/office/drawing/2014/main" val="230621591"/>
                    </a:ext>
                  </a:extLst>
                </a:gridCol>
                <a:gridCol w="3592859">
                  <a:extLst>
                    <a:ext uri="{9D8B030D-6E8A-4147-A177-3AD203B41FA5}">
                      <a16:colId xmlns:a16="http://schemas.microsoft.com/office/drawing/2014/main" val="1215542095"/>
                    </a:ext>
                  </a:extLst>
                </a:gridCol>
              </a:tblGrid>
              <a:tr h="549161"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SBJ</a:t>
                      </a: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T00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T06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T12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Last analysis performed </a:t>
                      </a:r>
                      <a:endParaRPr lang="it-IT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Diagnosis</a:t>
                      </a:r>
                      <a:endParaRPr lang="it-IT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6651548"/>
                  </a:ext>
                </a:extLst>
              </a:tr>
              <a:tr h="318165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Brescia 01</a:t>
                      </a: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-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-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-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T24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800" u="none" strike="noStrike" dirty="0">
                          <a:effectLst/>
                        </a:rPr>
                        <a:t>Progress to </a:t>
                      </a:r>
                      <a:r>
                        <a:rPr lang="it-IT" sz="1800" u="none" strike="noStrike" dirty="0" err="1">
                          <a:effectLst/>
                        </a:rPr>
                        <a:t>dementia</a:t>
                      </a:r>
                      <a:r>
                        <a:rPr lang="it-IT" sz="1800" u="none" strike="noStrike" dirty="0">
                          <a:effectLst/>
                        </a:rPr>
                        <a:t>  (AD)</a:t>
                      </a:r>
                      <a:endParaRPr lang="it-IT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2517056"/>
                  </a:ext>
                </a:extLst>
              </a:tr>
              <a:tr h="549161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Brescia 17</a:t>
                      </a: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 err="1"/>
                        <a:t>react</a:t>
                      </a:r>
                      <a:endParaRPr lang="it-IT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Not </a:t>
                      </a:r>
                      <a:r>
                        <a:rPr lang="it-IT" dirty="0" err="1"/>
                        <a:t>react</a:t>
                      </a:r>
                      <a:endParaRPr lang="it-IT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Not </a:t>
                      </a:r>
                      <a:r>
                        <a:rPr lang="it-IT" dirty="0" err="1"/>
                        <a:t>react</a:t>
                      </a:r>
                      <a:endParaRPr lang="it-IT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T24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800" u="none" strike="noStrike" dirty="0">
                          <a:effectLst/>
                        </a:rPr>
                        <a:t>No progress to </a:t>
                      </a:r>
                      <a:r>
                        <a:rPr lang="it-IT" sz="1800" u="none" strike="noStrike" dirty="0" err="1">
                          <a:effectLst/>
                        </a:rPr>
                        <a:t>dementia</a:t>
                      </a:r>
                      <a:endParaRPr lang="it-IT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110838"/>
                  </a:ext>
                </a:extLst>
              </a:tr>
              <a:tr h="318165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Brescia 20</a:t>
                      </a: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 err="1"/>
                        <a:t>react</a:t>
                      </a:r>
                      <a:endParaRPr lang="it-IT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Not </a:t>
                      </a:r>
                      <a:r>
                        <a:rPr lang="it-IT" dirty="0" err="1"/>
                        <a:t>react</a:t>
                      </a:r>
                      <a:endParaRPr lang="it-IT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Not </a:t>
                      </a:r>
                      <a:r>
                        <a:rPr lang="it-IT" dirty="0" err="1"/>
                        <a:t>react</a:t>
                      </a:r>
                      <a:endParaRPr lang="it-IT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T18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800" u="none" strike="noStrike" dirty="0">
                          <a:effectLst/>
                        </a:rPr>
                        <a:t>Progress to </a:t>
                      </a:r>
                      <a:r>
                        <a:rPr lang="it-IT" sz="1800" u="none" strike="noStrike" dirty="0" err="1">
                          <a:effectLst/>
                        </a:rPr>
                        <a:t>dementia</a:t>
                      </a:r>
                      <a:r>
                        <a:rPr lang="it-IT" sz="1800" u="none" strike="noStrike" dirty="0">
                          <a:effectLst/>
                        </a:rPr>
                        <a:t>  (AD)</a:t>
                      </a:r>
                      <a:endParaRPr lang="it-IT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6341809"/>
                  </a:ext>
                </a:extLst>
              </a:tr>
              <a:tr h="318165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Brescia 23</a:t>
                      </a: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 err="1"/>
                        <a:t>react</a:t>
                      </a:r>
                      <a:endParaRPr lang="it-IT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 err="1"/>
                        <a:t>react</a:t>
                      </a:r>
                      <a:endParaRPr lang="it-IT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 err="1"/>
                        <a:t>react</a:t>
                      </a:r>
                      <a:endParaRPr lang="it-IT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/>
                        <a:t>T24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800" u="none" strike="noStrike" dirty="0">
                          <a:effectLst/>
                        </a:rPr>
                        <a:t>Progress to </a:t>
                      </a:r>
                      <a:r>
                        <a:rPr lang="it-IT" sz="1800" u="none" strike="noStrike" dirty="0" err="1">
                          <a:effectLst/>
                        </a:rPr>
                        <a:t>dementia</a:t>
                      </a:r>
                      <a:r>
                        <a:rPr lang="it-IT" sz="1800" u="none" strike="noStrike" dirty="0">
                          <a:effectLst/>
                        </a:rPr>
                        <a:t>  (AD)</a:t>
                      </a:r>
                      <a:endParaRPr lang="it-IT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1038884"/>
                  </a:ext>
                </a:extLst>
              </a:tr>
              <a:tr h="318165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Brescia 26</a:t>
                      </a: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 err="1"/>
                        <a:t>react</a:t>
                      </a:r>
                      <a:endParaRPr lang="it-IT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Not </a:t>
                      </a:r>
                      <a:r>
                        <a:rPr lang="it-IT" dirty="0" err="1"/>
                        <a:t>react</a:t>
                      </a:r>
                      <a:endParaRPr lang="it-IT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Not </a:t>
                      </a:r>
                      <a:r>
                        <a:rPr lang="it-IT" dirty="0" err="1"/>
                        <a:t>react</a:t>
                      </a:r>
                      <a:endParaRPr lang="it-IT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T24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800" u="none" strike="noStrike" dirty="0">
                          <a:effectLst/>
                        </a:rPr>
                        <a:t>Progress to </a:t>
                      </a:r>
                      <a:r>
                        <a:rPr lang="it-IT" sz="1800" u="none" strike="noStrike" dirty="0" err="1">
                          <a:effectLst/>
                        </a:rPr>
                        <a:t>dementia</a:t>
                      </a:r>
                      <a:r>
                        <a:rPr lang="it-IT" sz="1800" u="none" strike="noStrike" dirty="0">
                          <a:effectLst/>
                        </a:rPr>
                        <a:t>  (AD+LBD)</a:t>
                      </a:r>
                      <a:endParaRPr lang="it-IT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0747139"/>
                  </a:ext>
                </a:extLst>
              </a:tr>
              <a:tr h="549161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Genova 02</a:t>
                      </a: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 err="1"/>
                        <a:t>react</a:t>
                      </a:r>
                      <a:endParaRPr lang="it-IT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Not </a:t>
                      </a:r>
                      <a:r>
                        <a:rPr lang="it-IT" dirty="0" err="1"/>
                        <a:t>react</a:t>
                      </a:r>
                      <a:endParaRPr lang="it-IT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Not </a:t>
                      </a:r>
                      <a:r>
                        <a:rPr lang="it-IT" dirty="0" err="1"/>
                        <a:t>react</a:t>
                      </a:r>
                      <a:endParaRPr lang="it-IT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T36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800" u="none" strike="noStrike" dirty="0">
                          <a:effectLst/>
                        </a:rPr>
                        <a:t>No progress to </a:t>
                      </a:r>
                      <a:r>
                        <a:rPr lang="it-IT" sz="1800" u="none" strike="noStrike" dirty="0" err="1">
                          <a:effectLst/>
                        </a:rPr>
                        <a:t>dementia</a:t>
                      </a:r>
                      <a:endParaRPr lang="it-IT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1874508"/>
                  </a:ext>
                </a:extLst>
              </a:tr>
              <a:tr h="549161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Genova 09</a:t>
                      </a: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/>
                        <a:t>Not </a:t>
                      </a:r>
                      <a:r>
                        <a:rPr lang="it-IT" dirty="0" err="1"/>
                        <a:t>react</a:t>
                      </a:r>
                      <a:endParaRPr lang="it-IT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/>
                        <a:t>Not </a:t>
                      </a:r>
                      <a:r>
                        <a:rPr lang="it-IT" dirty="0" err="1"/>
                        <a:t>react</a:t>
                      </a:r>
                      <a:endParaRPr lang="it-IT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/>
                        <a:t>Not </a:t>
                      </a:r>
                      <a:r>
                        <a:rPr lang="it-IT" dirty="0" err="1"/>
                        <a:t>react</a:t>
                      </a:r>
                      <a:endParaRPr lang="it-IT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T30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800" u="none" strike="noStrike" dirty="0">
                          <a:effectLst/>
                        </a:rPr>
                        <a:t>No progress to </a:t>
                      </a:r>
                      <a:r>
                        <a:rPr lang="it-IT" sz="1800" u="none" strike="noStrike" dirty="0" err="1">
                          <a:effectLst/>
                        </a:rPr>
                        <a:t>dementia</a:t>
                      </a:r>
                      <a:endParaRPr lang="it-IT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7438389"/>
                  </a:ext>
                </a:extLst>
              </a:tr>
              <a:tr h="549161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Lille 04</a:t>
                      </a: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 err="1"/>
                        <a:t>react</a:t>
                      </a:r>
                      <a:endParaRPr lang="it-IT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 err="1"/>
                        <a:t>react</a:t>
                      </a:r>
                      <a:endParaRPr lang="it-IT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Not </a:t>
                      </a:r>
                      <a:r>
                        <a:rPr lang="it-IT" dirty="0" err="1"/>
                        <a:t>react</a:t>
                      </a:r>
                      <a:endParaRPr lang="it-IT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T24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800" u="none" strike="noStrike" dirty="0">
                          <a:effectLst/>
                        </a:rPr>
                        <a:t>No progress to </a:t>
                      </a:r>
                      <a:r>
                        <a:rPr lang="it-IT" sz="1800" u="none" strike="noStrike" dirty="0" err="1">
                          <a:effectLst/>
                        </a:rPr>
                        <a:t>dementia</a:t>
                      </a:r>
                      <a:endParaRPr lang="it-IT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5009922"/>
                  </a:ext>
                </a:extLst>
              </a:tr>
              <a:tr h="549161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Marseille 01</a:t>
                      </a: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-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-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-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T36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800" u="none" strike="noStrike" dirty="0">
                          <a:effectLst/>
                        </a:rPr>
                        <a:t>No progress to </a:t>
                      </a:r>
                      <a:r>
                        <a:rPr lang="it-IT" sz="1800" u="none" strike="noStrike" dirty="0" err="1">
                          <a:effectLst/>
                        </a:rPr>
                        <a:t>dementia</a:t>
                      </a:r>
                      <a:endParaRPr lang="it-IT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0577946"/>
                  </a:ext>
                </a:extLst>
              </a:tr>
              <a:tr h="549161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Marseille 11</a:t>
                      </a: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-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-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-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T24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800" u="none" strike="noStrike" dirty="0">
                          <a:effectLst/>
                        </a:rPr>
                        <a:t>No progress to </a:t>
                      </a:r>
                      <a:r>
                        <a:rPr lang="it-IT" sz="1800" u="none" strike="noStrike" dirty="0" err="1">
                          <a:effectLst/>
                        </a:rPr>
                        <a:t>dementia</a:t>
                      </a:r>
                      <a:endParaRPr lang="it-IT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0538946"/>
                  </a:ext>
                </a:extLst>
              </a:tr>
              <a:tr h="549161">
                <a:tc>
                  <a:txBody>
                    <a:bodyPr/>
                    <a:lstStyle/>
                    <a:p>
                      <a:pPr algn="ctr"/>
                      <a:r>
                        <a:rPr lang="it-IT" dirty="0" err="1"/>
                        <a:t>Thessaloniki</a:t>
                      </a:r>
                      <a:r>
                        <a:rPr lang="it-IT" dirty="0"/>
                        <a:t> 17</a:t>
                      </a: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 err="1"/>
                        <a:t>react</a:t>
                      </a:r>
                      <a:endParaRPr lang="it-IT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 err="1"/>
                        <a:t>react</a:t>
                      </a:r>
                      <a:endParaRPr lang="it-IT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Not </a:t>
                      </a:r>
                      <a:r>
                        <a:rPr lang="it-IT" dirty="0" err="1"/>
                        <a:t>react</a:t>
                      </a:r>
                      <a:endParaRPr lang="it-IT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T24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800" u="none" strike="noStrike" dirty="0">
                          <a:effectLst/>
                        </a:rPr>
                        <a:t>No progress to </a:t>
                      </a:r>
                      <a:r>
                        <a:rPr lang="it-IT" sz="1800" u="none" strike="noStrike" dirty="0" err="1">
                          <a:effectLst/>
                        </a:rPr>
                        <a:t>dementia</a:t>
                      </a:r>
                      <a:endParaRPr lang="it-IT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2939270"/>
                  </a:ext>
                </a:extLst>
              </a:tr>
              <a:tr h="318165">
                <a:tc>
                  <a:txBody>
                    <a:bodyPr/>
                    <a:lstStyle/>
                    <a:p>
                      <a:pPr algn="ctr"/>
                      <a:endParaRPr lang="it-IT" dirty="0"/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t-IT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t-IT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t-IT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t-IT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t-IT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426722372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EA61E41-DE3D-E916-48C8-EB0169176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4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6708030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4E3B40C5-FEA9-FF08-17AE-038C3D55A455}"/>
              </a:ext>
            </a:extLst>
          </p:cNvPr>
          <p:cNvSpPr/>
          <p:nvPr/>
        </p:nvSpPr>
        <p:spPr>
          <a:xfrm>
            <a:off x="0" y="5897"/>
            <a:ext cx="250145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Genova02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DF3BDC-3F49-12F5-C5BA-F05A12605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40</a:t>
            </a:fld>
            <a:endParaRPr lang="es-CO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AA9F714-2AE1-C5A6-1094-A759B48795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5475" y="390618"/>
            <a:ext cx="2676525" cy="2676525"/>
          </a:xfrm>
          <a:prstGeom prst="rect">
            <a:avLst/>
          </a:prstGeom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4CE30C4C-49AF-B280-4D3B-7470945CDC9C}"/>
              </a:ext>
            </a:extLst>
          </p:cNvPr>
          <p:cNvSpPr/>
          <p:nvPr/>
        </p:nvSpPr>
        <p:spPr>
          <a:xfrm>
            <a:off x="10402918" y="658539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8A5E677-88E1-0CC8-9CB1-599FB4151939}"/>
              </a:ext>
            </a:extLst>
          </p:cNvPr>
          <p:cNvSpPr/>
          <p:nvPr/>
        </p:nvSpPr>
        <p:spPr>
          <a:xfrm>
            <a:off x="10986739" y="65853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5C71EA9-84AE-432A-679D-08FFF66C277E}"/>
              </a:ext>
            </a:extLst>
          </p:cNvPr>
          <p:cNvSpPr/>
          <p:nvPr/>
        </p:nvSpPr>
        <p:spPr>
          <a:xfrm>
            <a:off x="10695252" y="106838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BFE5035-DAE0-7153-AF8D-5C58C30A9F11}"/>
              </a:ext>
            </a:extLst>
          </p:cNvPr>
          <p:cNvSpPr/>
          <p:nvPr/>
        </p:nvSpPr>
        <p:spPr>
          <a:xfrm>
            <a:off x="9947899" y="94706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0514586-D91B-95B3-17A8-B48E3D03AE34}"/>
              </a:ext>
            </a:extLst>
          </p:cNvPr>
          <p:cNvSpPr/>
          <p:nvPr/>
        </p:nvSpPr>
        <p:spPr>
          <a:xfrm>
            <a:off x="10175093" y="108547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23B77F8-786D-2E5B-A8C1-896E960823ED}"/>
              </a:ext>
            </a:extLst>
          </p:cNvPr>
          <p:cNvSpPr/>
          <p:nvPr/>
        </p:nvSpPr>
        <p:spPr>
          <a:xfrm>
            <a:off x="9696403" y="150125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CDFFAF88-D979-8B98-5E7E-6F279599AA19}"/>
              </a:ext>
            </a:extLst>
          </p:cNvPr>
          <p:cNvSpPr/>
          <p:nvPr/>
        </p:nvSpPr>
        <p:spPr>
          <a:xfrm>
            <a:off x="9802194" y="2167879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D9ABBEEF-D367-3B0B-16FB-2B80FB3D2CBE}"/>
              </a:ext>
            </a:extLst>
          </p:cNvPr>
          <p:cNvSpPr/>
          <p:nvPr/>
        </p:nvSpPr>
        <p:spPr>
          <a:xfrm>
            <a:off x="10206869" y="157320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01DC9728-711D-8745-0CAB-B7B9F1B1E751}"/>
              </a:ext>
            </a:extLst>
          </p:cNvPr>
          <p:cNvSpPr/>
          <p:nvPr/>
        </p:nvSpPr>
        <p:spPr>
          <a:xfrm>
            <a:off x="10687004" y="159367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91A23C0-02A4-0AFB-7CB0-F15D50661A96}"/>
              </a:ext>
            </a:extLst>
          </p:cNvPr>
          <p:cNvSpPr/>
          <p:nvPr/>
        </p:nvSpPr>
        <p:spPr>
          <a:xfrm>
            <a:off x="11205607" y="1579551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3005499-4AA4-EBF2-91F9-5D15B85F81E0}"/>
              </a:ext>
            </a:extLst>
          </p:cNvPr>
          <p:cNvSpPr/>
          <p:nvPr/>
        </p:nvSpPr>
        <p:spPr>
          <a:xfrm>
            <a:off x="11215411" y="108547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491DADD9-2CEB-09CF-A6EB-BE876BC84289}"/>
              </a:ext>
            </a:extLst>
          </p:cNvPr>
          <p:cNvSpPr/>
          <p:nvPr/>
        </p:nvSpPr>
        <p:spPr>
          <a:xfrm>
            <a:off x="11446305" y="94706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F28E211D-2E3C-D250-43C2-8BE60F2CA9C0}"/>
              </a:ext>
            </a:extLst>
          </p:cNvPr>
          <p:cNvSpPr/>
          <p:nvPr/>
        </p:nvSpPr>
        <p:spPr>
          <a:xfrm>
            <a:off x="11724210" y="148965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6475E84-EF44-A84E-1D51-FDA0A0C8F951}"/>
              </a:ext>
            </a:extLst>
          </p:cNvPr>
          <p:cNvSpPr/>
          <p:nvPr/>
        </p:nvSpPr>
        <p:spPr>
          <a:xfrm>
            <a:off x="10175093" y="207631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5540C772-7D9A-84A8-3BE3-D326DCAF1B55}"/>
              </a:ext>
            </a:extLst>
          </p:cNvPr>
          <p:cNvSpPr/>
          <p:nvPr/>
        </p:nvSpPr>
        <p:spPr>
          <a:xfrm>
            <a:off x="10681921" y="208606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F5701B53-6925-6212-F9BE-028C1BB744CF}"/>
              </a:ext>
            </a:extLst>
          </p:cNvPr>
          <p:cNvSpPr/>
          <p:nvPr/>
        </p:nvSpPr>
        <p:spPr>
          <a:xfrm>
            <a:off x="11223363" y="211269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DE501EF3-B161-1E05-2E17-C442B0A645D9}"/>
              </a:ext>
            </a:extLst>
          </p:cNvPr>
          <p:cNvSpPr/>
          <p:nvPr/>
        </p:nvSpPr>
        <p:spPr>
          <a:xfrm>
            <a:off x="11575031" y="225176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A82518B5-021A-393A-130A-57F7B329FD47}"/>
              </a:ext>
            </a:extLst>
          </p:cNvPr>
          <p:cNvSpPr/>
          <p:nvPr/>
        </p:nvSpPr>
        <p:spPr>
          <a:xfrm>
            <a:off x="10330453" y="253806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018AC6B2-AAB2-580D-E291-723F843C01CB}"/>
              </a:ext>
            </a:extLst>
          </p:cNvPr>
          <p:cNvSpPr/>
          <p:nvPr/>
        </p:nvSpPr>
        <p:spPr>
          <a:xfrm>
            <a:off x="11075437" y="253143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9" name="Rectángulo 1">
            <a:extLst>
              <a:ext uri="{FF2B5EF4-FFF2-40B4-BE49-F238E27FC236}">
                <a16:creationId xmlns:a16="http://schemas.microsoft.com/office/drawing/2014/main" id="{435E1D92-85DF-DC99-39B4-3A53DB58E9B1}"/>
              </a:ext>
            </a:extLst>
          </p:cNvPr>
          <p:cNvSpPr/>
          <p:nvPr/>
        </p:nvSpPr>
        <p:spPr>
          <a:xfrm>
            <a:off x="10467567" y="60131"/>
            <a:ext cx="721671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Global</a:t>
            </a:r>
            <a:endParaRPr lang="es-E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D7C2EE9-7E9F-30D5-01DA-3FE2952673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4602941"/>
              </p:ext>
            </p:extLst>
          </p:nvPr>
        </p:nvGraphicFramePr>
        <p:xfrm>
          <a:off x="10240863" y="3636585"/>
          <a:ext cx="1193800" cy="2095500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596900">
                  <a:extLst>
                    <a:ext uri="{9D8B030D-6E8A-4147-A177-3AD203B41FA5}">
                      <a16:colId xmlns:a16="http://schemas.microsoft.com/office/drawing/2014/main" val="2823684023"/>
                    </a:ext>
                  </a:extLst>
                </a:gridCol>
                <a:gridCol w="596900">
                  <a:extLst>
                    <a:ext uri="{9D8B030D-6E8A-4147-A177-3AD203B41FA5}">
                      <a16:colId xmlns:a16="http://schemas.microsoft.com/office/drawing/2014/main" val="209851980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TF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IAF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147854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7524938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9106637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1227167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1199023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232572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282446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3809377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493362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919399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38877382"/>
                  </a:ext>
                </a:extLst>
              </a:tr>
            </a:tbl>
          </a:graphicData>
        </a:graphic>
      </p:graphicFrame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96C14D73-C1BD-32E3-8EC1-FC69A1AC827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4" t="11586" r="8461" b="8679"/>
          <a:stretch/>
        </p:blipFill>
        <p:spPr>
          <a:xfrm>
            <a:off x="5659290" y="97889"/>
            <a:ext cx="3805515" cy="2950622"/>
          </a:xfrm>
          <a:prstGeom prst="rect">
            <a:avLst/>
          </a:prstGeom>
        </p:spPr>
      </p:pic>
      <p:pic>
        <p:nvPicPr>
          <p:cNvPr id="6" name="Imagen 5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1A3244C7-2029-787B-4B71-8326B35AA81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03" t="9150" r="1428" b="5200"/>
          <a:stretch/>
        </p:blipFill>
        <p:spPr>
          <a:xfrm>
            <a:off x="357810" y="737267"/>
            <a:ext cx="4784243" cy="3588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58948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DF3BDC-3F49-12F5-C5BA-F05A12605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41</a:t>
            </a:fld>
            <a:endParaRPr lang="es-CO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6B27622-146F-31B0-ADEA-D90E939AF3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5475" y="426128"/>
            <a:ext cx="2676525" cy="2676525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6A208116-9CD2-AEEF-CECF-B456986DE241}"/>
              </a:ext>
            </a:extLst>
          </p:cNvPr>
          <p:cNvSpPr/>
          <p:nvPr/>
        </p:nvSpPr>
        <p:spPr>
          <a:xfrm>
            <a:off x="10206869" y="160871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68D7A6A-8B88-01EE-16BE-2CA5CFF50F0D}"/>
              </a:ext>
            </a:extLst>
          </p:cNvPr>
          <p:cNvSpPr/>
          <p:nvPr/>
        </p:nvSpPr>
        <p:spPr>
          <a:xfrm>
            <a:off x="10687004" y="162918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A4B8538-9D8E-F8B0-C937-F2AD25E053D3}"/>
              </a:ext>
            </a:extLst>
          </p:cNvPr>
          <p:cNvSpPr/>
          <p:nvPr/>
        </p:nvSpPr>
        <p:spPr>
          <a:xfrm>
            <a:off x="11205607" y="1615061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1F6DE7E-B8EB-0776-AF2C-3D8962AF2EC5}"/>
              </a:ext>
            </a:extLst>
          </p:cNvPr>
          <p:cNvSpPr/>
          <p:nvPr/>
        </p:nvSpPr>
        <p:spPr>
          <a:xfrm>
            <a:off x="10175093" y="211182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1C9D90B-03B0-1D30-6102-9A90728188C3}"/>
              </a:ext>
            </a:extLst>
          </p:cNvPr>
          <p:cNvSpPr/>
          <p:nvPr/>
        </p:nvSpPr>
        <p:spPr>
          <a:xfrm>
            <a:off x="10681921" y="212157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509CE71-962B-4DF9-F444-04FADFCF0EBE}"/>
              </a:ext>
            </a:extLst>
          </p:cNvPr>
          <p:cNvSpPr/>
          <p:nvPr/>
        </p:nvSpPr>
        <p:spPr>
          <a:xfrm>
            <a:off x="11223363" y="214820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4505B55-C8EB-6778-A931-3B7F24273FA2}"/>
              </a:ext>
            </a:extLst>
          </p:cNvPr>
          <p:cNvSpPr/>
          <p:nvPr/>
        </p:nvSpPr>
        <p:spPr>
          <a:xfrm>
            <a:off x="10330453" y="257357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E5555A39-423A-8C30-8E91-E0724097E209}"/>
              </a:ext>
            </a:extLst>
          </p:cNvPr>
          <p:cNvSpPr/>
          <p:nvPr/>
        </p:nvSpPr>
        <p:spPr>
          <a:xfrm>
            <a:off x="11075437" y="256694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0" name="Rectángulo 1">
            <a:extLst>
              <a:ext uri="{FF2B5EF4-FFF2-40B4-BE49-F238E27FC236}">
                <a16:creationId xmlns:a16="http://schemas.microsoft.com/office/drawing/2014/main" id="{9AE50175-E679-6639-6C44-C8947AF03EF7}"/>
              </a:ext>
            </a:extLst>
          </p:cNvPr>
          <p:cNvSpPr/>
          <p:nvPr/>
        </p:nvSpPr>
        <p:spPr>
          <a:xfrm>
            <a:off x="10560540" y="60131"/>
            <a:ext cx="535724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CPO</a:t>
            </a:r>
            <a:endParaRPr lang="es-E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6E91C2D-DFB2-923A-C44B-F5CF6C2BAC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9365212"/>
              </p:ext>
            </p:extLst>
          </p:nvPr>
        </p:nvGraphicFramePr>
        <p:xfrm>
          <a:off x="10240863" y="3636585"/>
          <a:ext cx="1193800" cy="2095500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596900">
                  <a:extLst>
                    <a:ext uri="{9D8B030D-6E8A-4147-A177-3AD203B41FA5}">
                      <a16:colId xmlns:a16="http://schemas.microsoft.com/office/drawing/2014/main" val="2823684023"/>
                    </a:ext>
                  </a:extLst>
                </a:gridCol>
                <a:gridCol w="596900">
                  <a:extLst>
                    <a:ext uri="{9D8B030D-6E8A-4147-A177-3AD203B41FA5}">
                      <a16:colId xmlns:a16="http://schemas.microsoft.com/office/drawing/2014/main" val="209851980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TF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IAF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147854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7524938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66223531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1227167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1199023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232572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282446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3809377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493362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919399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38877382"/>
                  </a:ext>
                </a:extLst>
              </a:tr>
            </a:tbl>
          </a:graphicData>
        </a:graphic>
      </p:graphicFrame>
      <p:sp>
        <p:nvSpPr>
          <p:cNvPr id="5" name="Rectángulo 1">
            <a:extLst>
              <a:ext uri="{FF2B5EF4-FFF2-40B4-BE49-F238E27FC236}">
                <a16:creationId xmlns:a16="http://schemas.microsoft.com/office/drawing/2014/main" id="{A6999718-8408-889D-0315-FC1976F8384C}"/>
              </a:ext>
            </a:extLst>
          </p:cNvPr>
          <p:cNvSpPr/>
          <p:nvPr/>
        </p:nvSpPr>
        <p:spPr>
          <a:xfrm>
            <a:off x="0" y="5897"/>
            <a:ext cx="250145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Genova02</a:t>
            </a:r>
          </a:p>
        </p:txBody>
      </p:sp>
      <p:pic>
        <p:nvPicPr>
          <p:cNvPr id="6" name="Imagen 5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5A84DC22-ED2D-15AE-6E6A-6BD8F610F26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1" t="14721" r="9052" b="1454"/>
          <a:stretch/>
        </p:blipFill>
        <p:spPr>
          <a:xfrm>
            <a:off x="5244479" y="982383"/>
            <a:ext cx="4044986" cy="3182385"/>
          </a:xfrm>
          <a:prstGeom prst="rect">
            <a:avLst/>
          </a:prstGeom>
        </p:spPr>
      </p:pic>
      <p:pic>
        <p:nvPicPr>
          <p:cNvPr id="7" name="Imagen 6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0C7D9FE3-D123-675E-3C46-33DAA79D762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97" t="9457" r="1558" b="5724"/>
          <a:stretch/>
        </p:blipFill>
        <p:spPr>
          <a:xfrm>
            <a:off x="444981" y="710473"/>
            <a:ext cx="4123825" cy="3083605"/>
          </a:xfrm>
          <a:prstGeom prst="rect">
            <a:avLst/>
          </a:prstGeom>
        </p:spPr>
      </p:pic>
      <p:pic>
        <p:nvPicPr>
          <p:cNvPr id="11" name="Imagen 10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C0D06759-F25B-A6AB-FAC3-7BCD563B355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94" t="9477" r="2599" b="5724"/>
          <a:stretch/>
        </p:blipFill>
        <p:spPr>
          <a:xfrm>
            <a:off x="544140" y="3893224"/>
            <a:ext cx="3631620" cy="2745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55607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4E3B40C5-FEA9-FF08-17AE-038C3D55A455}"/>
              </a:ext>
            </a:extLst>
          </p:cNvPr>
          <p:cNvSpPr/>
          <p:nvPr/>
        </p:nvSpPr>
        <p:spPr>
          <a:xfrm>
            <a:off x="0" y="5897"/>
            <a:ext cx="250145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Genova09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DF3BDC-3F49-12F5-C5BA-F05A12605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42</a:t>
            </a:fld>
            <a:endParaRPr lang="es-CO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AA9F714-2AE1-C5A6-1094-A759B48795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5475" y="390618"/>
            <a:ext cx="2676525" cy="2676525"/>
          </a:xfrm>
          <a:prstGeom prst="rect">
            <a:avLst/>
          </a:prstGeom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4CE30C4C-49AF-B280-4D3B-7470945CDC9C}"/>
              </a:ext>
            </a:extLst>
          </p:cNvPr>
          <p:cNvSpPr/>
          <p:nvPr/>
        </p:nvSpPr>
        <p:spPr>
          <a:xfrm>
            <a:off x="10402918" y="658539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8A5E677-88E1-0CC8-9CB1-599FB4151939}"/>
              </a:ext>
            </a:extLst>
          </p:cNvPr>
          <p:cNvSpPr/>
          <p:nvPr/>
        </p:nvSpPr>
        <p:spPr>
          <a:xfrm>
            <a:off x="10986739" y="65853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5C71EA9-84AE-432A-679D-08FFF66C277E}"/>
              </a:ext>
            </a:extLst>
          </p:cNvPr>
          <p:cNvSpPr/>
          <p:nvPr/>
        </p:nvSpPr>
        <p:spPr>
          <a:xfrm>
            <a:off x="10695252" y="106838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BFE5035-DAE0-7153-AF8D-5C58C30A9F11}"/>
              </a:ext>
            </a:extLst>
          </p:cNvPr>
          <p:cNvSpPr/>
          <p:nvPr/>
        </p:nvSpPr>
        <p:spPr>
          <a:xfrm>
            <a:off x="9947899" y="94706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0514586-D91B-95B3-17A8-B48E3D03AE34}"/>
              </a:ext>
            </a:extLst>
          </p:cNvPr>
          <p:cNvSpPr/>
          <p:nvPr/>
        </p:nvSpPr>
        <p:spPr>
          <a:xfrm>
            <a:off x="10175093" y="108547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23B77F8-786D-2E5B-A8C1-896E960823ED}"/>
              </a:ext>
            </a:extLst>
          </p:cNvPr>
          <p:cNvSpPr/>
          <p:nvPr/>
        </p:nvSpPr>
        <p:spPr>
          <a:xfrm>
            <a:off x="9696403" y="150125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CDFFAF88-D979-8B98-5E7E-6F279599AA19}"/>
              </a:ext>
            </a:extLst>
          </p:cNvPr>
          <p:cNvSpPr/>
          <p:nvPr/>
        </p:nvSpPr>
        <p:spPr>
          <a:xfrm>
            <a:off x="9802194" y="2167879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D9ABBEEF-D367-3B0B-16FB-2B80FB3D2CBE}"/>
              </a:ext>
            </a:extLst>
          </p:cNvPr>
          <p:cNvSpPr/>
          <p:nvPr/>
        </p:nvSpPr>
        <p:spPr>
          <a:xfrm>
            <a:off x="10206869" y="157320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01DC9728-711D-8745-0CAB-B7B9F1B1E751}"/>
              </a:ext>
            </a:extLst>
          </p:cNvPr>
          <p:cNvSpPr/>
          <p:nvPr/>
        </p:nvSpPr>
        <p:spPr>
          <a:xfrm>
            <a:off x="10687004" y="159367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91A23C0-02A4-0AFB-7CB0-F15D50661A96}"/>
              </a:ext>
            </a:extLst>
          </p:cNvPr>
          <p:cNvSpPr/>
          <p:nvPr/>
        </p:nvSpPr>
        <p:spPr>
          <a:xfrm>
            <a:off x="11205607" y="1579551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3005499-4AA4-EBF2-91F9-5D15B85F81E0}"/>
              </a:ext>
            </a:extLst>
          </p:cNvPr>
          <p:cNvSpPr/>
          <p:nvPr/>
        </p:nvSpPr>
        <p:spPr>
          <a:xfrm>
            <a:off x="11215411" y="108547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491DADD9-2CEB-09CF-A6EB-BE876BC84289}"/>
              </a:ext>
            </a:extLst>
          </p:cNvPr>
          <p:cNvSpPr/>
          <p:nvPr/>
        </p:nvSpPr>
        <p:spPr>
          <a:xfrm>
            <a:off x="11446305" y="94706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F28E211D-2E3C-D250-43C2-8BE60F2CA9C0}"/>
              </a:ext>
            </a:extLst>
          </p:cNvPr>
          <p:cNvSpPr/>
          <p:nvPr/>
        </p:nvSpPr>
        <p:spPr>
          <a:xfrm>
            <a:off x="11724210" y="148965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6475E84-EF44-A84E-1D51-FDA0A0C8F951}"/>
              </a:ext>
            </a:extLst>
          </p:cNvPr>
          <p:cNvSpPr/>
          <p:nvPr/>
        </p:nvSpPr>
        <p:spPr>
          <a:xfrm>
            <a:off x="10175093" y="207631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5540C772-7D9A-84A8-3BE3-D326DCAF1B55}"/>
              </a:ext>
            </a:extLst>
          </p:cNvPr>
          <p:cNvSpPr/>
          <p:nvPr/>
        </p:nvSpPr>
        <p:spPr>
          <a:xfrm>
            <a:off x="10681921" y="208606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F5701B53-6925-6212-F9BE-028C1BB744CF}"/>
              </a:ext>
            </a:extLst>
          </p:cNvPr>
          <p:cNvSpPr/>
          <p:nvPr/>
        </p:nvSpPr>
        <p:spPr>
          <a:xfrm>
            <a:off x="11223363" y="211269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DE501EF3-B161-1E05-2E17-C442B0A645D9}"/>
              </a:ext>
            </a:extLst>
          </p:cNvPr>
          <p:cNvSpPr/>
          <p:nvPr/>
        </p:nvSpPr>
        <p:spPr>
          <a:xfrm>
            <a:off x="11575031" y="225176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A82518B5-021A-393A-130A-57F7B329FD47}"/>
              </a:ext>
            </a:extLst>
          </p:cNvPr>
          <p:cNvSpPr/>
          <p:nvPr/>
        </p:nvSpPr>
        <p:spPr>
          <a:xfrm>
            <a:off x="10330453" y="253806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018AC6B2-AAB2-580D-E291-723F843C01CB}"/>
              </a:ext>
            </a:extLst>
          </p:cNvPr>
          <p:cNvSpPr/>
          <p:nvPr/>
        </p:nvSpPr>
        <p:spPr>
          <a:xfrm>
            <a:off x="11075437" y="253143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9" name="Rectángulo 1">
            <a:extLst>
              <a:ext uri="{FF2B5EF4-FFF2-40B4-BE49-F238E27FC236}">
                <a16:creationId xmlns:a16="http://schemas.microsoft.com/office/drawing/2014/main" id="{435E1D92-85DF-DC99-39B4-3A53DB58E9B1}"/>
              </a:ext>
            </a:extLst>
          </p:cNvPr>
          <p:cNvSpPr/>
          <p:nvPr/>
        </p:nvSpPr>
        <p:spPr>
          <a:xfrm>
            <a:off x="10467567" y="60131"/>
            <a:ext cx="721671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Global</a:t>
            </a:r>
            <a:endParaRPr lang="es-E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D7C2EE9-7E9F-30D5-01DA-3FE2952673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6100121"/>
              </p:ext>
            </p:extLst>
          </p:nvPr>
        </p:nvGraphicFramePr>
        <p:xfrm>
          <a:off x="10240863" y="3636585"/>
          <a:ext cx="1193800" cy="2095500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596900">
                  <a:extLst>
                    <a:ext uri="{9D8B030D-6E8A-4147-A177-3AD203B41FA5}">
                      <a16:colId xmlns:a16="http://schemas.microsoft.com/office/drawing/2014/main" val="2823684023"/>
                    </a:ext>
                  </a:extLst>
                </a:gridCol>
                <a:gridCol w="596900">
                  <a:extLst>
                    <a:ext uri="{9D8B030D-6E8A-4147-A177-3AD203B41FA5}">
                      <a16:colId xmlns:a16="http://schemas.microsoft.com/office/drawing/2014/main" val="209851980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TF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IAF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147854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7524938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9106637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1227167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1199023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232572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282446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3809377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493362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919399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38877382"/>
                  </a:ext>
                </a:extLst>
              </a:tr>
            </a:tbl>
          </a:graphicData>
        </a:graphic>
      </p:graphicFrame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3BB6D24E-412F-01C1-E582-DBDF5D50FD9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4" t="11420" r="8775" b="8845"/>
          <a:stretch/>
        </p:blipFill>
        <p:spPr>
          <a:xfrm>
            <a:off x="5812273" y="291956"/>
            <a:ext cx="3507867" cy="2729572"/>
          </a:xfrm>
          <a:prstGeom prst="rect">
            <a:avLst/>
          </a:prstGeom>
        </p:spPr>
      </p:pic>
      <p:pic>
        <p:nvPicPr>
          <p:cNvPr id="6" name="Imagen 5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70C8DE60-FE84-0954-2A4D-883FA456A59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17" t="9151" r="1984" b="6165"/>
          <a:stretch/>
        </p:blipFill>
        <p:spPr>
          <a:xfrm>
            <a:off x="16435" y="3021528"/>
            <a:ext cx="5019040" cy="3769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22931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DF3BDC-3F49-12F5-C5BA-F05A12605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43</a:t>
            </a:fld>
            <a:endParaRPr lang="es-CO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6B27622-146F-31B0-ADEA-D90E939AF3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5475" y="426128"/>
            <a:ext cx="2676525" cy="2676525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6A208116-9CD2-AEEF-CECF-B456986DE241}"/>
              </a:ext>
            </a:extLst>
          </p:cNvPr>
          <p:cNvSpPr/>
          <p:nvPr/>
        </p:nvSpPr>
        <p:spPr>
          <a:xfrm>
            <a:off x="10206869" y="160871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68D7A6A-8B88-01EE-16BE-2CA5CFF50F0D}"/>
              </a:ext>
            </a:extLst>
          </p:cNvPr>
          <p:cNvSpPr/>
          <p:nvPr/>
        </p:nvSpPr>
        <p:spPr>
          <a:xfrm>
            <a:off x="10687004" y="162918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A4B8538-9D8E-F8B0-C937-F2AD25E053D3}"/>
              </a:ext>
            </a:extLst>
          </p:cNvPr>
          <p:cNvSpPr/>
          <p:nvPr/>
        </p:nvSpPr>
        <p:spPr>
          <a:xfrm>
            <a:off x="11205607" y="1615061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1F6DE7E-B8EB-0776-AF2C-3D8962AF2EC5}"/>
              </a:ext>
            </a:extLst>
          </p:cNvPr>
          <p:cNvSpPr/>
          <p:nvPr/>
        </p:nvSpPr>
        <p:spPr>
          <a:xfrm>
            <a:off x="10175093" y="211182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1C9D90B-03B0-1D30-6102-9A90728188C3}"/>
              </a:ext>
            </a:extLst>
          </p:cNvPr>
          <p:cNvSpPr/>
          <p:nvPr/>
        </p:nvSpPr>
        <p:spPr>
          <a:xfrm>
            <a:off x="10681921" y="212157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509CE71-962B-4DF9-F444-04FADFCF0EBE}"/>
              </a:ext>
            </a:extLst>
          </p:cNvPr>
          <p:cNvSpPr/>
          <p:nvPr/>
        </p:nvSpPr>
        <p:spPr>
          <a:xfrm>
            <a:off x="11223363" y="214820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4505B55-C8EB-6778-A931-3B7F24273FA2}"/>
              </a:ext>
            </a:extLst>
          </p:cNvPr>
          <p:cNvSpPr/>
          <p:nvPr/>
        </p:nvSpPr>
        <p:spPr>
          <a:xfrm>
            <a:off x="10330453" y="257357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E5555A39-423A-8C30-8E91-E0724097E209}"/>
              </a:ext>
            </a:extLst>
          </p:cNvPr>
          <p:cNvSpPr/>
          <p:nvPr/>
        </p:nvSpPr>
        <p:spPr>
          <a:xfrm>
            <a:off x="11075437" y="256694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0" name="Rectángulo 1">
            <a:extLst>
              <a:ext uri="{FF2B5EF4-FFF2-40B4-BE49-F238E27FC236}">
                <a16:creationId xmlns:a16="http://schemas.microsoft.com/office/drawing/2014/main" id="{9AE50175-E679-6639-6C44-C8947AF03EF7}"/>
              </a:ext>
            </a:extLst>
          </p:cNvPr>
          <p:cNvSpPr/>
          <p:nvPr/>
        </p:nvSpPr>
        <p:spPr>
          <a:xfrm>
            <a:off x="10560540" y="60131"/>
            <a:ext cx="535724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CPO</a:t>
            </a:r>
            <a:endParaRPr lang="es-E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6E91C2D-DFB2-923A-C44B-F5CF6C2BAC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6676216"/>
              </p:ext>
            </p:extLst>
          </p:nvPr>
        </p:nvGraphicFramePr>
        <p:xfrm>
          <a:off x="10240863" y="3636585"/>
          <a:ext cx="1193800" cy="2095500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596900">
                  <a:extLst>
                    <a:ext uri="{9D8B030D-6E8A-4147-A177-3AD203B41FA5}">
                      <a16:colId xmlns:a16="http://schemas.microsoft.com/office/drawing/2014/main" val="2823684023"/>
                    </a:ext>
                  </a:extLst>
                </a:gridCol>
                <a:gridCol w="596900">
                  <a:extLst>
                    <a:ext uri="{9D8B030D-6E8A-4147-A177-3AD203B41FA5}">
                      <a16:colId xmlns:a16="http://schemas.microsoft.com/office/drawing/2014/main" val="209851980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TF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IAF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147854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7524938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66223531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1227167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1199023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232572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282446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3809377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493362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919399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38877382"/>
                  </a:ext>
                </a:extLst>
              </a:tr>
            </a:tbl>
          </a:graphicData>
        </a:graphic>
      </p:graphicFrame>
      <p:sp>
        <p:nvSpPr>
          <p:cNvPr id="5" name="Rectángulo 1">
            <a:extLst>
              <a:ext uri="{FF2B5EF4-FFF2-40B4-BE49-F238E27FC236}">
                <a16:creationId xmlns:a16="http://schemas.microsoft.com/office/drawing/2014/main" id="{A6999718-8408-889D-0315-FC1976F8384C}"/>
              </a:ext>
            </a:extLst>
          </p:cNvPr>
          <p:cNvSpPr/>
          <p:nvPr/>
        </p:nvSpPr>
        <p:spPr>
          <a:xfrm>
            <a:off x="0" y="5897"/>
            <a:ext cx="250145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Genova09</a:t>
            </a:r>
          </a:p>
        </p:txBody>
      </p:sp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8FF3506D-468B-25A7-7406-87513B7B4C5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5" t="10775" r="8775" b="9136"/>
          <a:stretch/>
        </p:blipFill>
        <p:spPr>
          <a:xfrm>
            <a:off x="5059597" y="575362"/>
            <a:ext cx="4171869" cy="3240000"/>
          </a:xfrm>
          <a:prstGeom prst="rect">
            <a:avLst/>
          </a:prstGeom>
        </p:spPr>
      </p:pic>
      <p:pic>
        <p:nvPicPr>
          <p:cNvPr id="2" name="Picture 1" descr="Chart, line chart&#10;&#10;Description automatically generated">
            <a:extLst>
              <a:ext uri="{FF2B5EF4-FFF2-40B4-BE49-F238E27FC236}">
                <a16:creationId xmlns:a16="http://schemas.microsoft.com/office/drawing/2014/main" id="{41DEB57B-2D13-EA24-1B0F-04F6F78605C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4" t="14054" r="7900" b="8801"/>
          <a:stretch/>
        </p:blipFill>
        <p:spPr>
          <a:xfrm>
            <a:off x="4104279" y="4078760"/>
            <a:ext cx="2916421" cy="2160000"/>
          </a:xfrm>
          <a:prstGeom prst="rect">
            <a:avLst/>
          </a:prstGeom>
        </p:spPr>
      </p:pic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2F84D6C6-DFB7-06B6-AFAA-5A65C0FB9A0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1" t="13754" r="7901" b="8500"/>
          <a:stretch/>
        </p:blipFill>
        <p:spPr>
          <a:xfrm>
            <a:off x="7032257" y="4056335"/>
            <a:ext cx="2883875" cy="2160000"/>
          </a:xfrm>
          <a:prstGeom prst="rect">
            <a:avLst/>
          </a:prstGeom>
        </p:spPr>
      </p:pic>
      <p:pic>
        <p:nvPicPr>
          <p:cNvPr id="11" name="Imagen 10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1322C06E-DF69-D35E-3918-92EEA6E6026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6" t="8902" r="2599" b="5724"/>
          <a:stretch/>
        </p:blipFill>
        <p:spPr>
          <a:xfrm>
            <a:off x="212055" y="652666"/>
            <a:ext cx="4171869" cy="3162696"/>
          </a:xfrm>
          <a:prstGeom prst="rect">
            <a:avLst/>
          </a:prstGeom>
        </p:spPr>
      </p:pic>
      <p:pic>
        <p:nvPicPr>
          <p:cNvPr id="13" name="Imagen 12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E9AD655E-4ABF-C44D-49CF-F1379C4AB24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1" t="8902" r="1515" b="5724"/>
          <a:stretch/>
        </p:blipFill>
        <p:spPr>
          <a:xfrm>
            <a:off x="426748" y="3943270"/>
            <a:ext cx="3698240" cy="2778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46043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E803C2-9C81-14C7-A0E5-0546FD1D9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44</a:t>
            </a:fld>
            <a:endParaRPr lang="es-CO"/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4A2B47FD-3522-BE82-B577-DBA067692B4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6" t="13454" r="7388" b="9101"/>
          <a:stretch/>
        </p:blipFill>
        <p:spPr>
          <a:xfrm>
            <a:off x="1443789" y="144379"/>
            <a:ext cx="2905117" cy="2160000"/>
          </a:xfrm>
          <a:prstGeom prst="rect">
            <a:avLst/>
          </a:prstGeom>
        </p:spPr>
      </p:pic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88E72821-4901-D15B-5502-2F5FAFA182E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0" t="14354" r="9762" b="8801"/>
          <a:stretch/>
        </p:blipFill>
        <p:spPr>
          <a:xfrm>
            <a:off x="4348906" y="144379"/>
            <a:ext cx="2858203" cy="2160000"/>
          </a:xfrm>
          <a:prstGeom prst="rect">
            <a:avLst/>
          </a:prstGeom>
        </p:spPr>
      </p:pic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A964BF97-448C-92AF-7B11-A5194FD4D41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3" t="13153" r="7643" b="8501"/>
          <a:stretch/>
        </p:blipFill>
        <p:spPr>
          <a:xfrm>
            <a:off x="7255518" y="144379"/>
            <a:ext cx="2880001" cy="2160000"/>
          </a:xfrm>
          <a:prstGeom prst="rect">
            <a:avLst/>
          </a:prstGeom>
        </p:spPr>
      </p:pic>
      <p:pic>
        <p:nvPicPr>
          <p:cNvPr id="14" name="Picture 13" descr="Chart, line chart&#10;&#10;Description automatically generated">
            <a:extLst>
              <a:ext uri="{FF2B5EF4-FFF2-40B4-BE49-F238E27FC236}">
                <a16:creationId xmlns:a16="http://schemas.microsoft.com/office/drawing/2014/main" id="{808D5388-736B-DD8C-71BA-BC61421A735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0" t="14054" r="7644" b="8801"/>
          <a:stretch/>
        </p:blipFill>
        <p:spPr>
          <a:xfrm>
            <a:off x="1443789" y="2362863"/>
            <a:ext cx="2891206" cy="2160000"/>
          </a:xfrm>
          <a:prstGeom prst="rect">
            <a:avLst/>
          </a:prstGeom>
        </p:spPr>
      </p:pic>
      <p:pic>
        <p:nvPicPr>
          <p:cNvPr id="17" name="Picture 16" descr="Chart, line chart&#10;&#10;Description automatically generated">
            <a:extLst>
              <a:ext uri="{FF2B5EF4-FFF2-40B4-BE49-F238E27FC236}">
                <a16:creationId xmlns:a16="http://schemas.microsoft.com/office/drawing/2014/main" id="{7344F6DE-9613-6BD9-A5C7-66306345A4E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4" t="13454" r="9762" b="8501"/>
          <a:stretch/>
        </p:blipFill>
        <p:spPr>
          <a:xfrm>
            <a:off x="4379199" y="2393622"/>
            <a:ext cx="2797616" cy="2160000"/>
          </a:xfrm>
          <a:prstGeom prst="rect">
            <a:avLst/>
          </a:prstGeom>
        </p:spPr>
      </p:pic>
      <p:pic>
        <p:nvPicPr>
          <p:cNvPr id="20" name="Picture 19" descr="Chart, line chart&#10;&#10;Description automatically generated">
            <a:extLst>
              <a:ext uri="{FF2B5EF4-FFF2-40B4-BE49-F238E27FC236}">
                <a16:creationId xmlns:a16="http://schemas.microsoft.com/office/drawing/2014/main" id="{A6BA4BCD-EF9A-3748-5B50-C86601EA3C4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3" t="14054" r="7388" b="8801"/>
          <a:stretch/>
        </p:blipFill>
        <p:spPr>
          <a:xfrm>
            <a:off x="7288299" y="2393622"/>
            <a:ext cx="2908016" cy="2160000"/>
          </a:xfrm>
          <a:prstGeom prst="rect">
            <a:avLst/>
          </a:prstGeom>
        </p:spPr>
      </p:pic>
      <p:pic>
        <p:nvPicPr>
          <p:cNvPr id="23" name="Picture 22" descr="Chart, line chart&#10;&#10;Description automatically generated">
            <a:extLst>
              <a:ext uri="{FF2B5EF4-FFF2-40B4-BE49-F238E27FC236}">
                <a16:creationId xmlns:a16="http://schemas.microsoft.com/office/drawing/2014/main" id="{DB1BDFD5-9CC4-9D16-8D3C-9A07DE622B9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4" t="14054" r="7900" b="8801"/>
          <a:stretch/>
        </p:blipFill>
        <p:spPr>
          <a:xfrm>
            <a:off x="3179579" y="4642865"/>
            <a:ext cx="2916421" cy="2160000"/>
          </a:xfrm>
          <a:prstGeom prst="rect">
            <a:avLst/>
          </a:prstGeom>
        </p:spPr>
      </p:pic>
      <p:pic>
        <p:nvPicPr>
          <p:cNvPr id="26" name="Picture 25" descr="Chart, line chart&#10;&#10;Description automatically generated">
            <a:extLst>
              <a:ext uri="{FF2B5EF4-FFF2-40B4-BE49-F238E27FC236}">
                <a16:creationId xmlns:a16="http://schemas.microsoft.com/office/drawing/2014/main" id="{9C21EE46-A136-C340-C496-D586328AE3E0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1" t="13754" r="7901" b="8500"/>
          <a:stretch/>
        </p:blipFill>
        <p:spPr>
          <a:xfrm>
            <a:off x="6107557" y="4620440"/>
            <a:ext cx="2883875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25600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Gráfico&#10;&#10;Descripción generada automáticamente">
            <a:extLst>
              <a:ext uri="{FF2B5EF4-FFF2-40B4-BE49-F238E27FC236}">
                <a16:creationId xmlns:a16="http://schemas.microsoft.com/office/drawing/2014/main" id="{6F4DD9DE-E115-BA7A-322C-157D5F0A4A9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1" t="9057" r="1427" b="5201"/>
          <a:stretch/>
        </p:blipFill>
        <p:spPr>
          <a:xfrm>
            <a:off x="3890927" y="3501772"/>
            <a:ext cx="4198627" cy="3164970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4E3B40C5-FEA9-FF08-17AE-038C3D55A455}"/>
              </a:ext>
            </a:extLst>
          </p:cNvPr>
          <p:cNvSpPr/>
          <p:nvPr/>
        </p:nvSpPr>
        <p:spPr>
          <a:xfrm>
            <a:off x="62071" y="0"/>
            <a:ext cx="2868093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Marseille01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DF3BDC-3F49-12F5-C5BA-F05A12605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45</a:t>
            </a:fld>
            <a:endParaRPr lang="es-CO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AA9F714-2AE1-C5A6-1094-A759B48795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5475" y="390618"/>
            <a:ext cx="2676525" cy="2676525"/>
          </a:xfrm>
          <a:prstGeom prst="rect">
            <a:avLst/>
          </a:prstGeom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4CE30C4C-49AF-B280-4D3B-7470945CDC9C}"/>
              </a:ext>
            </a:extLst>
          </p:cNvPr>
          <p:cNvSpPr/>
          <p:nvPr/>
        </p:nvSpPr>
        <p:spPr>
          <a:xfrm>
            <a:off x="10402918" y="658539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8A5E677-88E1-0CC8-9CB1-599FB4151939}"/>
              </a:ext>
            </a:extLst>
          </p:cNvPr>
          <p:cNvSpPr/>
          <p:nvPr/>
        </p:nvSpPr>
        <p:spPr>
          <a:xfrm>
            <a:off x="10986739" y="65853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5C71EA9-84AE-432A-679D-08FFF66C277E}"/>
              </a:ext>
            </a:extLst>
          </p:cNvPr>
          <p:cNvSpPr/>
          <p:nvPr/>
        </p:nvSpPr>
        <p:spPr>
          <a:xfrm>
            <a:off x="10695252" y="106838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BFE5035-DAE0-7153-AF8D-5C58C30A9F11}"/>
              </a:ext>
            </a:extLst>
          </p:cNvPr>
          <p:cNvSpPr/>
          <p:nvPr/>
        </p:nvSpPr>
        <p:spPr>
          <a:xfrm>
            <a:off x="9947899" y="94706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0514586-D91B-95B3-17A8-B48E3D03AE34}"/>
              </a:ext>
            </a:extLst>
          </p:cNvPr>
          <p:cNvSpPr/>
          <p:nvPr/>
        </p:nvSpPr>
        <p:spPr>
          <a:xfrm>
            <a:off x="10175093" y="108547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23B77F8-786D-2E5B-A8C1-896E960823ED}"/>
              </a:ext>
            </a:extLst>
          </p:cNvPr>
          <p:cNvSpPr/>
          <p:nvPr/>
        </p:nvSpPr>
        <p:spPr>
          <a:xfrm>
            <a:off x="9696403" y="150125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CDFFAF88-D979-8B98-5E7E-6F279599AA19}"/>
              </a:ext>
            </a:extLst>
          </p:cNvPr>
          <p:cNvSpPr/>
          <p:nvPr/>
        </p:nvSpPr>
        <p:spPr>
          <a:xfrm>
            <a:off x="9802194" y="2167879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D9ABBEEF-D367-3B0B-16FB-2B80FB3D2CBE}"/>
              </a:ext>
            </a:extLst>
          </p:cNvPr>
          <p:cNvSpPr/>
          <p:nvPr/>
        </p:nvSpPr>
        <p:spPr>
          <a:xfrm>
            <a:off x="10206869" y="157320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01DC9728-711D-8745-0CAB-B7B9F1B1E751}"/>
              </a:ext>
            </a:extLst>
          </p:cNvPr>
          <p:cNvSpPr/>
          <p:nvPr/>
        </p:nvSpPr>
        <p:spPr>
          <a:xfrm>
            <a:off x="10687004" y="159367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91A23C0-02A4-0AFB-7CB0-F15D50661A96}"/>
              </a:ext>
            </a:extLst>
          </p:cNvPr>
          <p:cNvSpPr/>
          <p:nvPr/>
        </p:nvSpPr>
        <p:spPr>
          <a:xfrm>
            <a:off x="11205607" y="1579551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3005499-4AA4-EBF2-91F9-5D15B85F81E0}"/>
              </a:ext>
            </a:extLst>
          </p:cNvPr>
          <p:cNvSpPr/>
          <p:nvPr/>
        </p:nvSpPr>
        <p:spPr>
          <a:xfrm>
            <a:off x="11215411" y="108547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491DADD9-2CEB-09CF-A6EB-BE876BC84289}"/>
              </a:ext>
            </a:extLst>
          </p:cNvPr>
          <p:cNvSpPr/>
          <p:nvPr/>
        </p:nvSpPr>
        <p:spPr>
          <a:xfrm>
            <a:off x="11446305" y="94706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F28E211D-2E3C-D250-43C2-8BE60F2CA9C0}"/>
              </a:ext>
            </a:extLst>
          </p:cNvPr>
          <p:cNvSpPr/>
          <p:nvPr/>
        </p:nvSpPr>
        <p:spPr>
          <a:xfrm>
            <a:off x="11724210" y="148965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6475E84-EF44-A84E-1D51-FDA0A0C8F951}"/>
              </a:ext>
            </a:extLst>
          </p:cNvPr>
          <p:cNvSpPr/>
          <p:nvPr/>
        </p:nvSpPr>
        <p:spPr>
          <a:xfrm>
            <a:off x="10175093" y="207631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5540C772-7D9A-84A8-3BE3-D326DCAF1B55}"/>
              </a:ext>
            </a:extLst>
          </p:cNvPr>
          <p:cNvSpPr/>
          <p:nvPr/>
        </p:nvSpPr>
        <p:spPr>
          <a:xfrm>
            <a:off x="10681921" y="208606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F5701B53-6925-6212-F9BE-028C1BB744CF}"/>
              </a:ext>
            </a:extLst>
          </p:cNvPr>
          <p:cNvSpPr/>
          <p:nvPr/>
        </p:nvSpPr>
        <p:spPr>
          <a:xfrm>
            <a:off x="11223363" y="211269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DE501EF3-B161-1E05-2E17-C442B0A645D9}"/>
              </a:ext>
            </a:extLst>
          </p:cNvPr>
          <p:cNvSpPr/>
          <p:nvPr/>
        </p:nvSpPr>
        <p:spPr>
          <a:xfrm>
            <a:off x="11575031" y="225176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A82518B5-021A-393A-130A-57F7B329FD47}"/>
              </a:ext>
            </a:extLst>
          </p:cNvPr>
          <p:cNvSpPr/>
          <p:nvPr/>
        </p:nvSpPr>
        <p:spPr>
          <a:xfrm>
            <a:off x="10330453" y="253806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018AC6B2-AAB2-580D-E291-723F843C01CB}"/>
              </a:ext>
            </a:extLst>
          </p:cNvPr>
          <p:cNvSpPr/>
          <p:nvPr/>
        </p:nvSpPr>
        <p:spPr>
          <a:xfrm>
            <a:off x="11075437" y="253143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9" name="Rectángulo 1">
            <a:extLst>
              <a:ext uri="{FF2B5EF4-FFF2-40B4-BE49-F238E27FC236}">
                <a16:creationId xmlns:a16="http://schemas.microsoft.com/office/drawing/2014/main" id="{435E1D92-85DF-DC99-39B4-3A53DB58E9B1}"/>
              </a:ext>
            </a:extLst>
          </p:cNvPr>
          <p:cNvSpPr/>
          <p:nvPr/>
        </p:nvSpPr>
        <p:spPr>
          <a:xfrm>
            <a:off x="10467567" y="60131"/>
            <a:ext cx="721671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Global</a:t>
            </a:r>
            <a:endParaRPr lang="es-E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D7C2EE9-7E9F-30D5-01DA-3FE2952673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5139049"/>
              </p:ext>
            </p:extLst>
          </p:nvPr>
        </p:nvGraphicFramePr>
        <p:xfrm>
          <a:off x="8164970" y="871630"/>
          <a:ext cx="1193800" cy="1714500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596900">
                  <a:extLst>
                    <a:ext uri="{9D8B030D-6E8A-4147-A177-3AD203B41FA5}">
                      <a16:colId xmlns:a16="http://schemas.microsoft.com/office/drawing/2014/main" val="2823684023"/>
                    </a:ext>
                  </a:extLst>
                </a:gridCol>
                <a:gridCol w="596900">
                  <a:extLst>
                    <a:ext uri="{9D8B030D-6E8A-4147-A177-3AD203B41FA5}">
                      <a16:colId xmlns:a16="http://schemas.microsoft.com/office/drawing/2014/main" val="209851980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TF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IAF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147854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7524938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9106637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1227167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1199023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232572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282446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3809377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49336206"/>
                  </a:ext>
                </a:extLst>
              </a:tr>
            </a:tbl>
          </a:graphicData>
        </a:graphic>
      </p:graphicFrame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8606A02F-7AB6-2C9B-AF54-EE14BB59D3A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2" t="11254" r="8775" b="8679"/>
          <a:stretch/>
        </p:blipFill>
        <p:spPr>
          <a:xfrm>
            <a:off x="37851" y="825623"/>
            <a:ext cx="3894227" cy="30626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9121041-DDA9-2B7C-0F39-A5EE30411F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5475" y="3529215"/>
            <a:ext cx="2676525" cy="2676525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033D9BE9-BC54-889A-1B29-71F52E18C16D}"/>
              </a:ext>
            </a:extLst>
          </p:cNvPr>
          <p:cNvSpPr/>
          <p:nvPr/>
        </p:nvSpPr>
        <p:spPr>
          <a:xfrm>
            <a:off x="10206869" y="471179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07F1ED0-FBA4-A877-9EC8-BDE08A746775}"/>
              </a:ext>
            </a:extLst>
          </p:cNvPr>
          <p:cNvSpPr/>
          <p:nvPr/>
        </p:nvSpPr>
        <p:spPr>
          <a:xfrm>
            <a:off x="10687004" y="473227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730692F-C56D-3A11-D0B4-461EFCB15C4E}"/>
              </a:ext>
            </a:extLst>
          </p:cNvPr>
          <p:cNvSpPr/>
          <p:nvPr/>
        </p:nvSpPr>
        <p:spPr>
          <a:xfrm>
            <a:off x="11205607" y="471814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2FE12BC-2EF9-1B82-B48E-8352C6810931}"/>
              </a:ext>
            </a:extLst>
          </p:cNvPr>
          <p:cNvSpPr/>
          <p:nvPr/>
        </p:nvSpPr>
        <p:spPr>
          <a:xfrm>
            <a:off x="10175093" y="521490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2D7FDA6-AFB3-3FA6-D504-F425B20D3479}"/>
              </a:ext>
            </a:extLst>
          </p:cNvPr>
          <p:cNvSpPr/>
          <p:nvPr/>
        </p:nvSpPr>
        <p:spPr>
          <a:xfrm>
            <a:off x="10681921" y="522466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BF60ECC-DDA0-934A-3B8B-4D136F904D1B}"/>
              </a:ext>
            </a:extLst>
          </p:cNvPr>
          <p:cNvSpPr/>
          <p:nvPr/>
        </p:nvSpPr>
        <p:spPr>
          <a:xfrm>
            <a:off x="11223363" y="5251294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C1030F8-E00C-2671-7BF4-9A2008118F85}"/>
              </a:ext>
            </a:extLst>
          </p:cNvPr>
          <p:cNvSpPr/>
          <p:nvPr/>
        </p:nvSpPr>
        <p:spPr>
          <a:xfrm>
            <a:off x="10330453" y="567666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40EB071-8ADA-4644-435E-ECE483F5B55C}"/>
              </a:ext>
            </a:extLst>
          </p:cNvPr>
          <p:cNvSpPr/>
          <p:nvPr/>
        </p:nvSpPr>
        <p:spPr>
          <a:xfrm>
            <a:off x="11075437" y="5670035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8" name="Rectángulo 1">
            <a:extLst>
              <a:ext uri="{FF2B5EF4-FFF2-40B4-BE49-F238E27FC236}">
                <a16:creationId xmlns:a16="http://schemas.microsoft.com/office/drawing/2014/main" id="{47DC7E78-9416-62AD-77E6-C9B31B5D7853}"/>
              </a:ext>
            </a:extLst>
          </p:cNvPr>
          <p:cNvSpPr/>
          <p:nvPr/>
        </p:nvSpPr>
        <p:spPr>
          <a:xfrm>
            <a:off x="10560540" y="3163218"/>
            <a:ext cx="535724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CPO</a:t>
            </a:r>
            <a:endParaRPr lang="es-E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40" name="Table 39">
            <a:extLst>
              <a:ext uri="{FF2B5EF4-FFF2-40B4-BE49-F238E27FC236}">
                <a16:creationId xmlns:a16="http://schemas.microsoft.com/office/drawing/2014/main" id="{B9009FC1-A834-8E50-A6B1-67F60C0826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8060951"/>
              </p:ext>
            </p:extLst>
          </p:nvPr>
        </p:nvGraphicFramePr>
        <p:xfrm>
          <a:off x="8186866" y="4166099"/>
          <a:ext cx="1193800" cy="1714500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596900">
                  <a:extLst>
                    <a:ext uri="{9D8B030D-6E8A-4147-A177-3AD203B41FA5}">
                      <a16:colId xmlns:a16="http://schemas.microsoft.com/office/drawing/2014/main" val="2823684023"/>
                    </a:ext>
                  </a:extLst>
                </a:gridCol>
                <a:gridCol w="596900">
                  <a:extLst>
                    <a:ext uri="{9D8B030D-6E8A-4147-A177-3AD203B41FA5}">
                      <a16:colId xmlns:a16="http://schemas.microsoft.com/office/drawing/2014/main" val="209851980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TF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IAF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147854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7524938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66223531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1227167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1199023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232572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282446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3809377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49336206"/>
                  </a:ext>
                </a:extLst>
              </a:tr>
            </a:tbl>
          </a:graphicData>
        </a:graphic>
      </p:graphicFrame>
      <p:pic>
        <p:nvPicPr>
          <p:cNvPr id="42" name="Imagen 41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827419DC-5310-CAF0-2D0F-9A9229ED80D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17" t="9057" r="1543" b="5201"/>
          <a:stretch/>
        </p:blipFill>
        <p:spPr>
          <a:xfrm>
            <a:off x="3932078" y="123174"/>
            <a:ext cx="4177364" cy="3161206"/>
          </a:xfrm>
          <a:prstGeom prst="rect">
            <a:avLst/>
          </a:prstGeom>
        </p:spPr>
      </p:pic>
      <p:pic>
        <p:nvPicPr>
          <p:cNvPr id="44" name="Imagen 43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CE2CD029-C2F6-48B5-4D5F-CAD9FF36725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81" t="9057" r="1790" b="5201"/>
          <a:stretch/>
        </p:blipFill>
        <p:spPr>
          <a:xfrm>
            <a:off x="312767" y="3944501"/>
            <a:ext cx="3354632" cy="2525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3094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A8EDD9-4CA8-67FE-69B8-8468CC20FE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5</a:t>
            </a:fld>
            <a:endParaRPr lang="es-CO"/>
          </a:p>
        </p:txBody>
      </p:sp>
      <p:pic>
        <p:nvPicPr>
          <p:cNvPr id="5" name="Picture 4" descr="A picture containing text, map, boat, different&#10;&#10;Description automatically generated">
            <a:extLst>
              <a:ext uri="{FF2B5EF4-FFF2-40B4-BE49-F238E27FC236}">
                <a16:creationId xmlns:a16="http://schemas.microsoft.com/office/drawing/2014/main" id="{A063AEC1-00C8-3280-0E8D-C1E3C2DE2F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46" t="3043" r="2663" b="10543"/>
          <a:stretch/>
        </p:blipFill>
        <p:spPr>
          <a:xfrm>
            <a:off x="768626" y="555677"/>
            <a:ext cx="10654748" cy="5746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6004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03AD21-ECCF-164F-5003-83C4D9910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6</a:t>
            </a:fld>
            <a:endParaRPr lang="es-CO"/>
          </a:p>
        </p:txBody>
      </p:sp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0E483184-8D3D-1307-F0EF-26E2915281D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64" t="2323" r="2663" b="10244"/>
          <a:stretch/>
        </p:blipFill>
        <p:spPr>
          <a:xfrm>
            <a:off x="763656" y="521804"/>
            <a:ext cx="10664688" cy="5814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4806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4E3B40C5-FEA9-FF08-17AE-038C3D55A455}"/>
              </a:ext>
            </a:extLst>
          </p:cNvPr>
          <p:cNvSpPr/>
          <p:nvPr/>
        </p:nvSpPr>
        <p:spPr>
          <a:xfrm>
            <a:off x="0" y="0"/>
            <a:ext cx="184377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Nold01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DF3BDC-3F49-12F5-C5BA-F05A12605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7</a:t>
            </a:fld>
            <a:endParaRPr lang="es-CO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AA9F714-2AE1-C5A6-1094-A759B48795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5475" y="390618"/>
            <a:ext cx="2676525" cy="2676525"/>
          </a:xfrm>
          <a:prstGeom prst="rect">
            <a:avLst/>
          </a:prstGeom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4CE30C4C-49AF-B280-4D3B-7470945CDC9C}"/>
              </a:ext>
            </a:extLst>
          </p:cNvPr>
          <p:cNvSpPr/>
          <p:nvPr/>
        </p:nvSpPr>
        <p:spPr>
          <a:xfrm>
            <a:off x="10402918" y="658539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8A5E677-88E1-0CC8-9CB1-599FB4151939}"/>
              </a:ext>
            </a:extLst>
          </p:cNvPr>
          <p:cNvSpPr/>
          <p:nvPr/>
        </p:nvSpPr>
        <p:spPr>
          <a:xfrm>
            <a:off x="10986739" y="65853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5C71EA9-84AE-432A-679D-08FFF66C277E}"/>
              </a:ext>
            </a:extLst>
          </p:cNvPr>
          <p:cNvSpPr/>
          <p:nvPr/>
        </p:nvSpPr>
        <p:spPr>
          <a:xfrm>
            <a:off x="10695252" y="106838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BFE5035-DAE0-7153-AF8D-5C58C30A9F11}"/>
              </a:ext>
            </a:extLst>
          </p:cNvPr>
          <p:cNvSpPr/>
          <p:nvPr/>
        </p:nvSpPr>
        <p:spPr>
          <a:xfrm>
            <a:off x="9947899" y="94706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0514586-D91B-95B3-17A8-B48E3D03AE34}"/>
              </a:ext>
            </a:extLst>
          </p:cNvPr>
          <p:cNvSpPr/>
          <p:nvPr/>
        </p:nvSpPr>
        <p:spPr>
          <a:xfrm>
            <a:off x="10175093" y="108547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23B77F8-786D-2E5B-A8C1-896E960823ED}"/>
              </a:ext>
            </a:extLst>
          </p:cNvPr>
          <p:cNvSpPr/>
          <p:nvPr/>
        </p:nvSpPr>
        <p:spPr>
          <a:xfrm>
            <a:off x="9696403" y="150125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CDFFAF88-D979-8B98-5E7E-6F279599AA19}"/>
              </a:ext>
            </a:extLst>
          </p:cNvPr>
          <p:cNvSpPr/>
          <p:nvPr/>
        </p:nvSpPr>
        <p:spPr>
          <a:xfrm>
            <a:off x="9802194" y="2167879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D9ABBEEF-D367-3B0B-16FB-2B80FB3D2CBE}"/>
              </a:ext>
            </a:extLst>
          </p:cNvPr>
          <p:cNvSpPr/>
          <p:nvPr/>
        </p:nvSpPr>
        <p:spPr>
          <a:xfrm>
            <a:off x="10206869" y="157320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01DC9728-711D-8745-0CAB-B7B9F1B1E751}"/>
              </a:ext>
            </a:extLst>
          </p:cNvPr>
          <p:cNvSpPr/>
          <p:nvPr/>
        </p:nvSpPr>
        <p:spPr>
          <a:xfrm>
            <a:off x="10687004" y="159367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91A23C0-02A4-0AFB-7CB0-F15D50661A96}"/>
              </a:ext>
            </a:extLst>
          </p:cNvPr>
          <p:cNvSpPr/>
          <p:nvPr/>
        </p:nvSpPr>
        <p:spPr>
          <a:xfrm>
            <a:off x="11205607" y="1579551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3005499-4AA4-EBF2-91F9-5D15B85F81E0}"/>
              </a:ext>
            </a:extLst>
          </p:cNvPr>
          <p:cNvSpPr/>
          <p:nvPr/>
        </p:nvSpPr>
        <p:spPr>
          <a:xfrm>
            <a:off x="11215411" y="108547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491DADD9-2CEB-09CF-A6EB-BE876BC84289}"/>
              </a:ext>
            </a:extLst>
          </p:cNvPr>
          <p:cNvSpPr/>
          <p:nvPr/>
        </p:nvSpPr>
        <p:spPr>
          <a:xfrm>
            <a:off x="11446305" y="94706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F28E211D-2E3C-D250-43C2-8BE60F2CA9C0}"/>
              </a:ext>
            </a:extLst>
          </p:cNvPr>
          <p:cNvSpPr/>
          <p:nvPr/>
        </p:nvSpPr>
        <p:spPr>
          <a:xfrm>
            <a:off x="11724210" y="148965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6475E84-EF44-A84E-1D51-FDA0A0C8F951}"/>
              </a:ext>
            </a:extLst>
          </p:cNvPr>
          <p:cNvSpPr/>
          <p:nvPr/>
        </p:nvSpPr>
        <p:spPr>
          <a:xfrm>
            <a:off x="10175093" y="207631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5540C772-7D9A-84A8-3BE3-D326DCAF1B55}"/>
              </a:ext>
            </a:extLst>
          </p:cNvPr>
          <p:cNvSpPr/>
          <p:nvPr/>
        </p:nvSpPr>
        <p:spPr>
          <a:xfrm>
            <a:off x="10681921" y="208606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F5701B53-6925-6212-F9BE-028C1BB744CF}"/>
              </a:ext>
            </a:extLst>
          </p:cNvPr>
          <p:cNvSpPr/>
          <p:nvPr/>
        </p:nvSpPr>
        <p:spPr>
          <a:xfrm>
            <a:off x="11223363" y="211269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DE501EF3-B161-1E05-2E17-C442B0A645D9}"/>
              </a:ext>
            </a:extLst>
          </p:cNvPr>
          <p:cNvSpPr/>
          <p:nvPr/>
        </p:nvSpPr>
        <p:spPr>
          <a:xfrm>
            <a:off x="11575031" y="225176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A82518B5-021A-393A-130A-57F7B329FD47}"/>
              </a:ext>
            </a:extLst>
          </p:cNvPr>
          <p:cNvSpPr/>
          <p:nvPr/>
        </p:nvSpPr>
        <p:spPr>
          <a:xfrm>
            <a:off x="10330453" y="253806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018AC6B2-AAB2-580D-E291-723F843C01CB}"/>
              </a:ext>
            </a:extLst>
          </p:cNvPr>
          <p:cNvSpPr/>
          <p:nvPr/>
        </p:nvSpPr>
        <p:spPr>
          <a:xfrm>
            <a:off x="11075437" y="253143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9" name="Rectángulo 1">
            <a:extLst>
              <a:ext uri="{FF2B5EF4-FFF2-40B4-BE49-F238E27FC236}">
                <a16:creationId xmlns:a16="http://schemas.microsoft.com/office/drawing/2014/main" id="{435E1D92-85DF-DC99-39B4-3A53DB58E9B1}"/>
              </a:ext>
            </a:extLst>
          </p:cNvPr>
          <p:cNvSpPr/>
          <p:nvPr/>
        </p:nvSpPr>
        <p:spPr>
          <a:xfrm>
            <a:off x="10467567" y="60131"/>
            <a:ext cx="721671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Global</a:t>
            </a:r>
            <a:endParaRPr lang="es-E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40" name="Table 39">
            <a:extLst>
              <a:ext uri="{FF2B5EF4-FFF2-40B4-BE49-F238E27FC236}">
                <a16:creationId xmlns:a16="http://schemas.microsoft.com/office/drawing/2014/main" id="{5EED383B-B44C-09D0-8ED1-710B01D28C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3930621"/>
              </p:ext>
            </p:extLst>
          </p:nvPr>
        </p:nvGraphicFramePr>
        <p:xfrm>
          <a:off x="10240863" y="3636585"/>
          <a:ext cx="1193800" cy="2286000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596900">
                  <a:extLst>
                    <a:ext uri="{9D8B030D-6E8A-4147-A177-3AD203B41FA5}">
                      <a16:colId xmlns:a16="http://schemas.microsoft.com/office/drawing/2014/main" val="2823684023"/>
                    </a:ext>
                  </a:extLst>
                </a:gridCol>
                <a:gridCol w="596900">
                  <a:extLst>
                    <a:ext uri="{9D8B030D-6E8A-4147-A177-3AD203B41FA5}">
                      <a16:colId xmlns:a16="http://schemas.microsoft.com/office/drawing/2014/main" val="209851980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TF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IAF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147854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u="none" strike="noStrike">
                          <a:effectLst/>
                        </a:rPr>
                        <a:t>6,5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u="none" strike="noStrike">
                          <a:effectLst/>
                        </a:rPr>
                        <a:t>10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7524938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u="none" strike="noStrike">
                          <a:effectLst/>
                        </a:rPr>
                        <a:t>6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u="none" strike="noStrike">
                          <a:effectLst/>
                        </a:rPr>
                        <a:t>10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1227167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u="none" strike="noStrike">
                          <a:effectLst/>
                        </a:rPr>
                        <a:t>6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u="none" strike="noStrike">
                          <a:effectLst/>
                        </a:rPr>
                        <a:t>10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1199023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u="none" strike="noStrike">
                          <a:effectLst/>
                        </a:rPr>
                        <a:t>6,5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u="none" strike="noStrike">
                          <a:effectLst/>
                        </a:rPr>
                        <a:t>10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232572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u="none" strike="noStrike">
                          <a:effectLst/>
                        </a:rPr>
                        <a:t>6,5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u="none" strike="noStrike">
                          <a:effectLst/>
                        </a:rPr>
                        <a:t>9,5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282446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u="none" strike="noStrike">
                          <a:effectLst/>
                        </a:rPr>
                        <a:t>7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u="none" strike="noStrike">
                          <a:effectLst/>
                        </a:rPr>
                        <a:t>9,5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3809377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u="none" strike="noStrike">
                          <a:effectLst/>
                        </a:rPr>
                        <a:t>5,5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u="none" strike="noStrike">
                          <a:effectLst/>
                        </a:rPr>
                        <a:t>9,5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493362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u="none" strike="noStrike">
                          <a:effectLst/>
                        </a:rPr>
                        <a:t>6,5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u="none" strike="noStrike">
                          <a:effectLst/>
                        </a:rPr>
                        <a:t>10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919399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u="none" strike="noStrike">
                          <a:effectLst/>
                        </a:rPr>
                        <a:t>5,5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u="none" strike="noStrike">
                          <a:effectLst/>
                        </a:rPr>
                        <a:t>9,5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3887738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u="none" strike="noStrike">
                          <a:effectLst/>
                        </a:rPr>
                        <a:t>6,5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u="none" strike="noStrike">
                          <a:effectLst/>
                        </a:rPr>
                        <a:t>9,5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7690067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u="none" strike="noStrike">
                          <a:effectLst/>
                        </a:rPr>
                        <a:t>5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u="none" strike="noStrike" dirty="0">
                          <a:effectLst/>
                        </a:rPr>
                        <a:t>10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24268221"/>
                  </a:ext>
                </a:extLst>
              </a:tr>
            </a:tbl>
          </a:graphicData>
        </a:graphic>
      </p:graphicFrame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88DD3159-FC83-02B3-5A6B-EBB70C0BFA2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20" t="10590" r="9318" b="8845"/>
          <a:stretch/>
        </p:blipFill>
        <p:spPr>
          <a:xfrm>
            <a:off x="5342378" y="947067"/>
            <a:ext cx="3813280" cy="3031695"/>
          </a:xfrm>
          <a:prstGeom prst="rect">
            <a:avLst/>
          </a:prstGeom>
        </p:spPr>
      </p:pic>
      <p:pic>
        <p:nvPicPr>
          <p:cNvPr id="6" name="Imagen 5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F99BBA3C-16DD-262A-CB57-A2085B801C0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67" t="9150" r="1427" b="5200"/>
          <a:stretch/>
        </p:blipFill>
        <p:spPr>
          <a:xfrm>
            <a:off x="481855" y="737123"/>
            <a:ext cx="4447782" cy="3363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6376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4E3B40C5-FEA9-FF08-17AE-038C3D55A455}"/>
              </a:ext>
            </a:extLst>
          </p:cNvPr>
          <p:cNvSpPr/>
          <p:nvPr/>
        </p:nvSpPr>
        <p:spPr>
          <a:xfrm>
            <a:off x="0" y="0"/>
            <a:ext cx="184377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Nold01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DF3BDC-3F49-12F5-C5BA-F05A12605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8</a:t>
            </a:fld>
            <a:endParaRPr lang="es-CO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6B27622-146F-31B0-ADEA-D90E939AF3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5475" y="426128"/>
            <a:ext cx="2676525" cy="2676525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6A208116-9CD2-AEEF-CECF-B456986DE241}"/>
              </a:ext>
            </a:extLst>
          </p:cNvPr>
          <p:cNvSpPr/>
          <p:nvPr/>
        </p:nvSpPr>
        <p:spPr>
          <a:xfrm>
            <a:off x="10206869" y="160871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68D7A6A-8B88-01EE-16BE-2CA5CFF50F0D}"/>
              </a:ext>
            </a:extLst>
          </p:cNvPr>
          <p:cNvSpPr/>
          <p:nvPr/>
        </p:nvSpPr>
        <p:spPr>
          <a:xfrm>
            <a:off x="10687004" y="162918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A4B8538-9D8E-F8B0-C937-F2AD25E053D3}"/>
              </a:ext>
            </a:extLst>
          </p:cNvPr>
          <p:cNvSpPr/>
          <p:nvPr/>
        </p:nvSpPr>
        <p:spPr>
          <a:xfrm>
            <a:off x="11205607" y="1615061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1F6DE7E-B8EB-0776-AF2C-3D8962AF2EC5}"/>
              </a:ext>
            </a:extLst>
          </p:cNvPr>
          <p:cNvSpPr/>
          <p:nvPr/>
        </p:nvSpPr>
        <p:spPr>
          <a:xfrm>
            <a:off x="10175093" y="211182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1C9D90B-03B0-1D30-6102-9A90728188C3}"/>
              </a:ext>
            </a:extLst>
          </p:cNvPr>
          <p:cNvSpPr/>
          <p:nvPr/>
        </p:nvSpPr>
        <p:spPr>
          <a:xfrm>
            <a:off x="10681921" y="212157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509CE71-962B-4DF9-F444-04FADFCF0EBE}"/>
              </a:ext>
            </a:extLst>
          </p:cNvPr>
          <p:cNvSpPr/>
          <p:nvPr/>
        </p:nvSpPr>
        <p:spPr>
          <a:xfrm>
            <a:off x="11223363" y="214820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4505B55-C8EB-6778-A931-3B7F24273FA2}"/>
              </a:ext>
            </a:extLst>
          </p:cNvPr>
          <p:cNvSpPr/>
          <p:nvPr/>
        </p:nvSpPr>
        <p:spPr>
          <a:xfrm>
            <a:off x="10330453" y="257357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E5555A39-423A-8C30-8E91-E0724097E209}"/>
              </a:ext>
            </a:extLst>
          </p:cNvPr>
          <p:cNvSpPr/>
          <p:nvPr/>
        </p:nvSpPr>
        <p:spPr>
          <a:xfrm>
            <a:off x="11075437" y="256694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0" name="Rectángulo 1">
            <a:extLst>
              <a:ext uri="{FF2B5EF4-FFF2-40B4-BE49-F238E27FC236}">
                <a16:creationId xmlns:a16="http://schemas.microsoft.com/office/drawing/2014/main" id="{9AE50175-E679-6639-6C44-C8947AF03EF7}"/>
              </a:ext>
            </a:extLst>
          </p:cNvPr>
          <p:cNvSpPr/>
          <p:nvPr/>
        </p:nvSpPr>
        <p:spPr>
          <a:xfrm>
            <a:off x="10560540" y="60131"/>
            <a:ext cx="535724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CPO</a:t>
            </a:r>
            <a:endParaRPr lang="es-E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31" name="Table 30">
            <a:extLst>
              <a:ext uri="{FF2B5EF4-FFF2-40B4-BE49-F238E27FC236}">
                <a16:creationId xmlns:a16="http://schemas.microsoft.com/office/drawing/2014/main" id="{B3A14E0D-24FE-C8CE-0A9A-57E455F5A3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4408860"/>
              </p:ext>
            </p:extLst>
          </p:nvPr>
        </p:nvGraphicFramePr>
        <p:xfrm>
          <a:off x="10240863" y="3636585"/>
          <a:ext cx="1193800" cy="2286000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596900">
                  <a:extLst>
                    <a:ext uri="{9D8B030D-6E8A-4147-A177-3AD203B41FA5}">
                      <a16:colId xmlns:a16="http://schemas.microsoft.com/office/drawing/2014/main" val="2823684023"/>
                    </a:ext>
                  </a:extLst>
                </a:gridCol>
                <a:gridCol w="596900">
                  <a:extLst>
                    <a:ext uri="{9D8B030D-6E8A-4147-A177-3AD203B41FA5}">
                      <a16:colId xmlns:a16="http://schemas.microsoft.com/office/drawing/2014/main" val="209851980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TF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IAF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147854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5,5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8,5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7524938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1227167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1199023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232572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282446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3809377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493362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919399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3887738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7690067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24268221"/>
                  </a:ext>
                </a:extLst>
              </a:tr>
            </a:tbl>
          </a:graphicData>
        </a:graphic>
      </p:graphicFrame>
      <p:pic>
        <p:nvPicPr>
          <p:cNvPr id="9" name="Imagen 8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BD54B4A1-2E1B-5894-5F1F-B50FD1940E9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7" t="14721" r="8041" b="1179"/>
          <a:stretch/>
        </p:blipFill>
        <p:spPr>
          <a:xfrm>
            <a:off x="5268189" y="257262"/>
            <a:ext cx="4093013" cy="3171738"/>
          </a:xfrm>
          <a:prstGeom prst="rect">
            <a:avLst/>
          </a:prstGeom>
        </p:spPr>
      </p:pic>
      <p:pic>
        <p:nvPicPr>
          <p:cNvPr id="10" name="Imagen 9" descr="Gráfico&#10;&#10;Descripción generada automáticamente">
            <a:extLst>
              <a:ext uri="{FF2B5EF4-FFF2-40B4-BE49-F238E27FC236}">
                <a16:creationId xmlns:a16="http://schemas.microsoft.com/office/drawing/2014/main" id="{67F12CAF-30F1-2010-DF82-423E8E3D079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6" t="9028" r="1515" b="5724"/>
          <a:stretch/>
        </p:blipFill>
        <p:spPr>
          <a:xfrm>
            <a:off x="272359" y="506516"/>
            <a:ext cx="4834998" cy="3617552"/>
          </a:xfrm>
          <a:prstGeom prst="rect">
            <a:avLst/>
          </a:prstGeom>
        </p:spPr>
      </p:pic>
      <p:pic>
        <p:nvPicPr>
          <p:cNvPr id="14" name="Imagen 13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1CEAD104-A9B3-BF3A-E027-307E360D22F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9" t="9477" r="1791" b="5724"/>
          <a:stretch/>
        </p:blipFill>
        <p:spPr>
          <a:xfrm>
            <a:off x="980440" y="4252912"/>
            <a:ext cx="3136169" cy="2344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9663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4E3B40C5-FEA9-FF08-17AE-038C3D55A455}"/>
              </a:ext>
            </a:extLst>
          </p:cNvPr>
          <p:cNvSpPr/>
          <p:nvPr/>
        </p:nvSpPr>
        <p:spPr>
          <a:xfrm>
            <a:off x="0" y="0"/>
            <a:ext cx="184377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Nold03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DF3BDC-3F49-12F5-C5BA-F05A12605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9</a:t>
            </a:fld>
            <a:endParaRPr lang="es-CO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AA9F714-2AE1-C5A6-1094-A759B48795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5475" y="390618"/>
            <a:ext cx="2676525" cy="2676525"/>
          </a:xfrm>
          <a:prstGeom prst="rect">
            <a:avLst/>
          </a:prstGeom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4CE30C4C-49AF-B280-4D3B-7470945CDC9C}"/>
              </a:ext>
            </a:extLst>
          </p:cNvPr>
          <p:cNvSpPr/>
          <p:nvPr/>
        </p:nvSpPr>
        <p:spPr>
          <a:xfrm>
            <a:off x="10402918" y="658539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8A5E677-88E1-0CC8-9CB1-599FB4151939}"/>
              </a:ext>
            </a:extLst>
          </p:cNvPr>
          <p:cNvSpPr/>
          <p:nvPr/>
        </p:nvSpPr>
        <p:spPr>
          <a:xfrm>
            <a:off x="10986739" y="65853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5C71EA9-84AE-432A-679D-08FFF66C277E}"/>
              </a:ext>
            </a:extLst>
          </p:cNvPr>
          <p:cNvSpPr/>
          <p:nvPr/>
        </p:nvSpPr>
        <p:spPr>
          <a:xfrm>
            <a:off x="10695252" y="106838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BFE5035-DAE0-7153-AF8D-5C58C30A9F11}"/>
              </a:ext>
            </a:extLst>
          </p:cNvPr>
          <p:cNvSpPr/>
          <p:nvPr/>
        </p:nvSpPr>
        <p:spPr>
          <a:xfrm>
            <a:off x="9947899" y="94706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0514586-D91B-95B3-17A8-B48E3D03AE34}"/>
              </a:ext>
            </a:extLst>
          </p:cNvPr>
          <p:cNvSpPr/>
          <p:nvPr/>
        </p:nvSpPr>
        <p:spPr>
          <a:xfrm>
            <a:off x="10175093" y="108547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23B77F8-786D-2E5B-A8C1-896E960823ED}"/>
              </a:ext>
            </a:extLst>
          </p:cNvPr>
          <p:cNvSpPr/>
          <p:nvPr/>
        </p:nvSpPr>
        <p:spPr>
          <a:xfrm>
            <a:off x="9696403" y="150125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CDFFAF88-D979-8B98-5E7E-6F279599AA19}"/>
              </a:ext>
            </a:extLst>
          </p:cNvPr>
          <p:cNvSpPr/>
          <p:nvPr/>
        </p:nvSpPr>
        <p:spPr>
          <a:xfrm>
            <a:off x="9802194" y="2167879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D9ABBEEF-D367-3B0B-16FB-2B80FB3D2CBE}"/>
              </a:ext>
            </a:extLst>
          </p:cNvPr>
          <p:cNvSpPr/>
          <p:nvPr/>
        </p:nvSpPr>
        <p:spPr>
          <a:xfrm>
            <a:off x="10206869" y="157320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01DC9728-711D-8745-0CAB-B7B9F1B1E751}"/>
              </a:ext>
            </a:extLst>
          </p:cNvPr>
          <p:cNvSpPr/>
          <p:nvPr/>
        </p:nvSpPr>
        <p:spPr>
          <a:xfrm>
            <a:off x="10687004" y="159367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91A23C0-02A4-0AFB-7CB0-F15D50661A96}"/>
              </a:ext>
            </a:extLst>
          </p:cNvPr>
          <p:cNvSpPr/>
          <p:nvPr/>
        </p:nvSpPr>
        <p:spPr>
          <a:xfrm>
            <a:off x="11205607" y="1579551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3005499-4AA4-EBF2-91F9-5D15B85F81E0}"/>
              </a:ext>
            </a:extLst>
          </p:cNvPr>
          <p:cNvSpPr/>
          <p:nvPr/>
        </p:nvSpPr>
        <p:spPr>
          <a:xfrm>
            <a:off x="11215411" y="108547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491DADD9-2CEB-09CF-A6EB-BE876BC84289}"/>
              </a:ext>
            </a:extLst>
          </p:cNvPr>
          <p:cNvSpPr/>
          <p:nvPr/>
        </p:nvSpPr>
        <p:spPr>
          <a:xfrm>
            <a:off x="11446305" y="94706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F28E211D-2E3C-D250-43C2-8BE60F2CA9C0}"/>
              </a:ext>
            </a:extLst>
          </p:cNvPr>
          <p:cNvSpPr/>
          <p:nvPr/>
        </p:nvSpPr>
        <p:spPr>
          <a:xfrm>
            <a:off x="11724210" y="148965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6475E84-EF44-A84E-1D51-FDA0A0C8F951}"/>
              </a:ext>
            </a:extLst>
          </p:cNvPr>
          <p:cNvSpPr/>
          <p:nvPr/>
        </p:nvSpPr>
        <p:spPr>
          <a:xfrm>
            <a:off x="10175093" y="207631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5540C772-7D9A-84A8-3BE3-D326DCAF1B55}"/>
              </a:ext>
            </a:extLst>
          </p:cNvPr>
          <p:cNvSpPr/>
          <p:nvPr/>
        </p:nvSpPr>
        <p:spPr>
          <a:xfrm>
            <a:off x="10681921" y="208606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F5701B53-6925-6212-F9BE-028C1BB744CF}"/>
              </a:ext>
            </a:extLst>
          </p:cNvPr>
          <p:cNvSpPr/>
          <p:nvPr/>
        </p:nvSpPr>
        <p:spPr>
          <a:xfrm>
            <a:off x="11223363" y="211269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DE501EF3-B161-1E05-2E17-C442B0A645D9}"/>
              </a:ext>
            </a:extLst>
          </p:cNvPr>
          <p:cNvSpPr/>
          <p:nvPr/>
        </p:nvSpPr>
        <p:spPr>
          <a:xfrm>
            <a:off x="11575031" y="225176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A82518B5-021A-393A-130A-57F7B329FD47}"/>
              </a:ext>
            </a:extLst>
          </p:cNvPr>
          <p:cNvSpPr/>
          <p:nvPr/>
        </p:nvSpPr>
        <p:spPr>
          <a:xfrm>
            <a:off x="10330453" y="253806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018AC6B2-AAB2-580D-E291-723F843C01CB}"/>
              </a:ext>
            </a:extLst>
          </p:cNvPr>
          <p:cNvSpPr/>
          <p:nvPr/>
        </p:nvSpPr>
        <p:spPr>
          <a:xfrm>
            <a:off x="11075437" y="253143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9" name="Rectángulo 1">
            <a:extLst>
              <a:ext uri="{FF2B5EF4-FFF2-40B4-BE49-F238E27FC236}">
                <a16:creationId xmlns:a16="http://schemas.microsoft.com/office/drawing/2014/main" id="{435E1D92-85DF-DC99-39B4-3A53DB58E9B1}"/>
              </a:ext>
            </a:extLst>
          </p:cNvPr>
          <p:cNvSpPr/>
          <p:nvPr/>
        </p:nvSpPr>
        <p:spPr>
          <a:xfrm>
            <a:off x="10467567" y="60131"/>
            <a:ext cx="721671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Global</a:t>
            </a:r>
            <a:endParaRPr lang="es-E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D7C2EE9-7E9F-30D5-01DA-3FE2952673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7113716"/>
              </p:ext>
            </p:extLst>
          </p:nvPr>
        </p:nvGraphicFramePr>
        <p:xfrm>
          <a:off x="10240863" y="3636585"/>
          <a:ext cx="1193800" cy="2095500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596900">
                  <a:extLst>
                    <a:ext uri="{9D8B030D-6E8A-4147-A177-3AD203B41FA5}">
                      <a16:colId xmlns:a16="http://schemas.microsoft.com/office/drawing/2014/main" val="2823684023"/>
                    </a:ext>
                  </a:extLst>
                </a:gridCol>
                <a:gridCol w="596900">
                  <a:extLst>
                    <a:ext uri="{9D8B030D-6E8A-4147-A177-3AD203B41FA5}">
                      <a16:colId xmlns:a16="http://schemas.microsoft.com/office/drawing/2014/main" val="209851980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TF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IAF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147854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5,5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7524938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1227167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1199023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232572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282446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3809377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493362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919399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3887738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76900678"/>
                  </a:ext>
                </a:extLst>
              </a:tr>
            </a:tbl>
          </a:graphicData>
        </a:graphic>
      </p:graphicFrame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E405E000-34B8-308E-B56E-05F66373381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6" t="11253" r="8462" b="8512"/>
          <a:stretch/>
        </p:blipFill>
        <p:spPr>
          <a:xfrm>
            <a:off x="5624969" y="173604"/>
            <a:ext cx="3702722" cy="2893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87430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4763</TotalTime>
  <Words>1270</Words>
  <Application>Microsoft Office PowerPoint</Application>
  <PresentationFormat>Panorámica</PresentationFormat>
  <Paragraphs>1014</Paragraphs>
  <Slides>45</Slides>
  <Notes>0</Notes>
  <HiddenSlides>6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45</vt:i4>
      </vt:variant>
    </vt:vector>
  </HeadingPairs>
  <TitlesOfParts>
    <vt:vector size="49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Verónica Henao Isaza</dc:creator>
  <cp:lastModifiedBy>Verónica Henao Isaza</cp:lastModifiedBy>
  <cp:revision>68</cp:revision>
  <dcterms:created xsi:type="dcterms:W3CDTF">2022-07-27T13:59:27Z</dcterms:created>
  <dcterms:modified xsi:type="dcterms:W3CDTF">2022-10-04T07:06:01Z</dcterms:modified>
</cp:coreProperties>
</file>